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22" r:id="rId2"/>
    <p:sldId id="283" r:id="rId3"/>
    <p:sldId id="524" r:id="rId4"/>
    <p:sldId id="503" r:id="rId5"/>
    <p:sldId id="549" r:id="rId6"/>
    <p:sldId id="550" r:id="rId7"/>
    <p:sldId id="551" r:id="rId8"/>
    <p:sldId id="552" r:id="rId9"/>
    <p:sldId id="553" r:id="rId10"/>
    <p:sldId id="555" r:id="rId11"/>
    <p:sldId id="554" r:id="rId12"/>
    <p:sldId id="556" r:id="rId13"/>
    <p:sldId id="557" r:id="rId14"/>
    <p:sldId id="561" r:id="rId15"/>
    <p:sldId id="522" r:id="rId16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661"/>
    <a:srgbClr val="DA8D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3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-44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B2D6-7D2D-4045-A876-D8AE1F9EACE2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B0147-15CD-4249-B4BC-D92A282CE2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097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24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B0D8-D049-4A31-8F2D-814DBCEBC8C0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73C6-6C2F-48CB-8888-B8D11C5DB6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60276"/>
            <a:ext cx="467291" cy="324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800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文本框 37"/>
          <p:cNvSpPr txBox="1"/>
          <p:nvPr userDrawn="1"/>
        </p:nvSpPr>
        <p:spPr>
          <a:xfrm>
            <a:off x="545445" y="196280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zh-CN" sz="1600" b="0" i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60276"/>
            <a:ext cx="467291" cy="324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800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文本框 37"/>
          <p:cNvSpPr txBox="1"/>
          <p:nvPr userDrawn="1"/>
        </p:nvSpPr>
        <p:spPr>
          <a:xfrm>
            <a:off x="545445" y="196280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zh-CN" sz="16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60276"/>
            <a:ext cx="467291" cy="324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800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文本框 37"/>
          <p:cNvSpPr txBox="1"/>
          <p:nvPr userDrawn="1"/>
        </p:nvSpPr>
        <p:spPr>
          <a:xfrm>
            <a:off x="545445" y="196280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zh-CN" sz="16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60276"/>
            <a:ext cx="467291" cy="324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800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文本框 37"/>
          <p:cNvSpPr txBox="1"/>
          <p:nvPr userDrawn="1"/>
        </p:nvSpPr>
        <p:spPr>
          <a:xfrm>
            <a:off x="545445" y="196280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r>
              <a:rPr lang="zh-CN" altLang="zh-CN" sz="16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4094834" y="203130"/>
            <a:ext cx="1061795" cy="346232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lvl="0" defTabSz="685800">
              <a:defRPr/>
            </a:pPr>
            <a:r>
              <a:rPr lang="zh-CN" altLang="en-US"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4094834" y="203130"/>
            <a:ext cx="1050290" cy="344170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lvl="0" defTabSz="685800"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大屏展示</a:t>
            </a: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4094834" y="203130"/>
            <a:ext cx="1061795" cy="346232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lvl="0" defTabSz="685800">
              <a:defRPr/>
            </a:pPr>
            <a:r>
              <a:rPr lang="zh-CN" altLang="en-US"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4094834" y="203130"/>
            <a:ext cx="1061795" cy="346232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lvl="0" defTabSz="685800">
              <a:defRPr/>
            </a:pPr>
            <a:r>
              <a:rPr lang="zh-CN" altLang="en-US"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投资回报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70367"/>
            <a:ext cx="381000" cy="274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285839"/>
            <a:ext cx="8229600" cy="85751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1" y="876571"/>
            <a:ext cx="5029200" cy="3239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865651" y="368823"/>
            <a:ext cx="1292662" cy="300175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lvl="0" algn="ctr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3274748" y="710767"/>
            <a:ext cx="2562232" cy="34635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advClick="0" advTm="0">
    <p:blinds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" y="184605"/>
            <a:ext cx="1112837" cy="50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1931"/>
            <a:ext cx="1008063" cy="66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91" y="-19884"/>
            <a:ext cx="2523768" cy="980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D4E0-26D5-45A0-88C8-42D882EC83E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3A18-43B1-46E0-BD29-54B47A049A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1080309" y="1352967"/>
            <a:ext cx="3520266" cy="2716155"/>
          </a:xfrm>
          <a:custGeom>
            <a:avLst/>
            <a:gdLst>
              <a:gd name="connsiteX0" fmla="*/ 1338111 w 8898844"/>
              <a:gd name="connsiteY0" fmla="*/ 0 h 6864021"/>
              <a:gd name="connsiteX1" fmla="*/ 1659844 w 8898844"/>
              <a:gd name="connsiteY1" fmla="*/ 323013 h 6864021"/>
              <a:gd name="connsiteX2" fmla="*/ 1780494 w 8898844"/>
              <a:gd name="connsiteY2" fmla="*/ 282636 h 6864021"/>
              <a:gd name="connsiteX3" fmla="*/ 1941361 w 8898844"/>
              <a:gd name="connsiteY3" fmla="*/ 282636 h 6864021"/>
              <a:gd name="connsiteX4" fmla="*/ 1941361 w 8898844"/>
              <a:gd name="connsiteY4" fmla="*/ 242260 h 6864021"/>
              <a:gd name="connsiteX5" fmla="*/ 2182661 w 8898844"/>
              <a:gd name="connsiteY5" fmla="*/ 565272 h 6864021"/>
              <a:gd name="connsiteX6" fmla="*/ 2464178 w 8898844"/>
              <a:gd name="connsiteY6" fmla="*/ 686402 h 6864021"/>
              <a:gd name="connsiteX7" fmla="*/ 2423961 w 8898844"/>
              <a:gd name="connsiteY7" fmla="*/ 484519 h 6864021"/>
              <a:gd name="connsiteX8" fmla="*/ 2665261 w 8898844"/>
              <a:gd name="connsiteY8" fmla="*/ 686402 h 6864021"/>
              <a:gd name="connsiteX9" fmla="*/ 2986995 w 8898844"/>
              <a:gd name="connsiteY9" fmla="*/ 767155 h 6864021"/>
              <a:gd name="connsiteX10" fmla="*/ 3107644 w 8898844"/>
              <a:gd name="connsiteY10" fmla="*/ 969038 h 6864021"/>
              <a:gd name="connsiteX11" fmla="*/ 3268512 w 8898844"/>
              <a:gd name="connsiteY11" fmla="*/ 847909 h 6864021"/>
              <a:gd name="connsiteX12" fmla="*/ 3308727 w 8898844"/>
              <a:gd name="connsiteY12" fmla="*/ 888285 h 6864021"/>
              <a:gd name="connsiteX13" fmla="*/ 3147861 w 8898844"/>
              <a:gd name="connsiteY13" fmla="*/ 1009415 h 6864021"/>
              <a:gd name="connsiteX14" fmla="*/ 3550027 w 8898844"/>
              <a:gd name="connsiteY14" fmla="*/ 1170921 h 6864021"/>
              <a:gd name="connsiteX15" fmla="*/ 3630461 w 8898844"/>
              <a:gd name="connsiteY15" fmla="*/ 969038 h 6864021"/>
              <a:gd name="connsiteX16" fmla="*/ 3831544 w 8898844"/>
              <a:gd name="connsiteY16" fmla="*/ 1009415 h 6864021"/>
              <a:gd name="connsiteX17" fmla="*/ 3992411 w 8898844"/>
              <a:gd name="connsiteY17" fmla="*/ 1090168 h 6864021"/>
              <a:gd name="connsiteX18" fmla="*/ 4635878 w 8898844"/>
              <a:gd name="connsiteY18" fmla="*/ 1372804 h 6864021"/>
              <a:gd name="connsiteX19" fmla="*/ 4796744 w 8898844"/>
              <a:gd name="connsiteY19" fmla="*/ 1413181 h 6864021"/>
              <a:gd name="connsiteX20" fmla="*/ 4957610 w 8898844"/>
              <a:gd name="connsiteY20" fmla="*/ 1493934 h 6864021"/>
              <a:gd name="connsiteX21" fmla="*/ 5239128 w 8898844"/>
              <a:gd name="connsiteY21" fmla="*/ 1413181 h 6864021"/>
              <a:gd name="connsiteX22" fmla="*/ 5399994 w 8898844"/>
              <a:gd name="connsiteY22" fmla="*/ 1493934 h 6864021"/>
              <a:gd name="connsiteX23" fmla="*/ 5399994 w 8898844"/>
              <a:gd name="connsiteY23" fmla="*/ 1332428 h 6864021"/>
              <a:gd name="connsiteX24" fmla="*/ 6123894 w 8898844"/>
              <a:gd name="connsiteY24" fmla="*/ 1413181 h 6864021"/>
              <a:gd name="connsiteX25" fmla="*/ 6204328 w 8898844"/>
              <a:gd name="connsiteY25" fmla="*/ 1574687 h 6864021"/>
              <a:gd name="connsiteX26" fmla="*/ 6324978 w 8898844"/>
              <a:gd name="connsiteY26" fmla="*/ 1574687 h 6864021"/>
              <a:gd name="connsiteX27" fmla="*/ 6485844 w 8898844"/>
              <a:gd name="connsiteY27" fmla="*/ 1453558 h 6864021"/>
              <a:gd name="connsiteX28" fmla="*/ 6928228 w 8898844"/>
              <a:gd name="connsiteY28" fmla="*/ 1170921 h 6864021"/>
              <a:gd name="connsiteX29" fmla="*/ 6968444 w 8898844"/>
              <a:gd name="connsiteY29" fmla="*/ 1130545 h 6864021"/>
              <a:gd name="connsiteX30" fmla="*/ 7008660 w 8898844"/>
              <a:gd name="connsiteY30" fmla="*/ 1211298 h 6864021"/>
              <a:gd name="connsiteX31" fmla="*/ 7209744 w 8898844"/>
              <a:gd name="connsiteY31" fmla="*/ 969038 h 6864021"/>
              <a:gd name="connsiteX32" fmla="*/ 7290178 w 8898844"/>
              <a:gd name="connsiteY32" fmla="*/ 1049792 h 6864021"/>
              <a:gd name="connsiteX33" fmla="*/ 7611910 w 8898844"/>
              <a:gd name="connsiteY33" fmla="*/ 565272 h 6864021"/>
              <a:gd name="connsiteX34" fmla="*/ 7571694 w 8898844"/>
              <a:gd name="connsiteY34" fmla="*/ 524896 h 6864021"/>
              <a:gd name="connsiteX35" fmla="*/ 7491260 w 8898844"/>
              <a:gd name="connsiteY35" fmla="*/ 686402 h 6864021"/>
              <a:gd name="connsiteX36" fmla="*/ 7451044 w 8898844"/>
              <a:gd name="connsiteY36" fmla="*/ 646026 h 6864021"/>
              <a:gd name="connsiteX37" fmla="*/ 7491260 w 8898844"/>
              <a:gd name="connsiteY37" fmla="*/ 403766 h 6864021"/>
              <a:gd name="connsiteX38" fmla="*/ 7611910 w 8898844"/>
              <a:gd name="connsiteY38" fmla="*/ 323013 h 6864021"/>
              <a:gd name="connsiteX39" fmla="*/ 7692344 w 8898844"/>
              <a:gd name="connsiteY39" fmla="*/ 524896 h 6864021"/>
              <a:gd name="connsiteX40" fmla="*/ 7812994 w 8898844"/>
              <a:gd name="connsiteY40" fmla="*/ 282636 h 6864021"/>
              <a:gd name="connsiteX41" fmla="*/ 7853210 w 8898844"/>
              <a:gd name="connsiteY41" fmla="*/ 605649 h 6864021"/>
              <a:gd name="connsiteX42" fmla="*/ 8054294 w 8898844"/>
              <a:gd name="connsiteY42" fmla="*/ 444143 h 6864021"/>
              <a:gd name="connsiteX43" fmla="*/ 8295594 w 8898844"/>
              <a:gd name="connsiteY43" fmla="*/ 888285 h 6864021"/>
              <a:gd name="connsiteX44" fmla="*/ 8577111 w 8898844"/>
              <a:gd name="connsiteY44" fmla="*/ 767155 h 6864021"/>
              <a:gd name="connsiteX45" fmla="*/ 8577111 w 8898844"/>
              <a:gd name="connsiteY45" fmla="*/ 888285 h 6864021"/>
              <a:gd name="connsiteX46" fmla="*/ 8858627 w 8898844"/>
              <a:gd name="connsiteY46" fmla="*/ 1009415 h 6864021"/>
              <a:gd name="connsiteX47" fmla="*/ 8898844 w 8898844"/>
              <a:gd name="connsiteY47" fmla="*/ 1170921 h 6864021"/>
              <a:gd name="connsiteX48" fmla="*/ 8898844 w 8898844"/>
              <a:gd name="connsiteY48" fmla="*/ 1211298 h 6864021"/>
              <a:gd name="connsiteX49" fmla="*/ 8737977 w 8898844"/>
              <a:gd name="connsiteY49" fmla="*/ 1655441 h 6864021"/>
              <a:gd name="connsiteX50" fmla="*/ 8536894 w 8898844"/>
              <a:gd name="connsiteY50" fmla="*/ 1816947 h 6864021"/>
              <a:gd name="connsiteX51" fmla="*/ 8335810 w 8898844"/>
              <a:gd name="connsiteY51" fmla="*/ 2059207 h 6864021"/>
              <a:gd name="connsiteX52" fmla="*/ 8255378 w 8898844"/>
              <a:gd name="connsiteY52" fmla="*/ 2139960 h 6864021"/>
              <a:gd name="connsiteX53" fmla="*/ 8456461 w 8898844"/>
              <a:gd name="connsiteY53" fmla="*/ 2664855 h 6864021"/>
              <a:gd name="connsiteX54" fmla="*/ 8456461 w 8898844"/>
              <a:gd name="connsiteY54" fmla="*/ 2907115 h 6864021"/>
              <a:gd name="connsiteX55" fmla="*/ 8054294 w 8898844"/>
              <a:gd name="connsiteY55" fmla="*/ 3512764 h 6864021"/>
              <a:gd name="connsiteX56" fmla="*/ 8134728 w 8898844"/>
              <a:gd name="connsiteY56" fmla="*/ 3512764 h 6864021"/>
              <a:gd name="connsiteX57" fmla="*/ 8416244 w 8898844"/>
              <a:gd name="connsiteY57" fmla="*/ 3189751 h 6864021"/>
              <a:gd name="connsiteX58" fmla="*/ 8416244 w 8898844"/>
              <a:gd name="connsiteY58" fmla="*/ 3391634 h 6864021"/>
              <a:gd name="connsiteX59" fmla="*/ 8496677 w 8898844"/>
              <a:gd name="connsiteY59" fmla="*/ 3674270 h 6864021"/>
              <a:gd name="connsiteX60" fmla="*/ 8215160 w 8898844"/>
              <a:gd name="connsiteY60" fmla="*/ 4360673 h 6864021"/>
              <a:gd name="connsiteX61" fmla="*/ 7933644 w 8898844"/>
              <a:gd name="connsiteY61" fmla="*/ 4845192 h 6864021"/>
              <a:gd name="connsiteX62" fmla="*/ 7812994 w 8898844"/>
              <a:gd name="connsiteY62" fmla="*/ 4925945 h 6864021"/>
              <a:gd name="connsiteX63" fmla="*/ 7692344 w 8898844"/>
              <a:gd name="connsiteY63" fmla="*/ 5127828 h 6864021"/>
              <a:gd name="connsiteX64" fmla="*/ 7491260 w 8898844"/>
              <a:gd name="connsiteY64" fmla="*/ 5329711 h 6864021"/>
              <a:gd name="connsiteX65" fmla="*/ 7491260 w 8898844"/>
              <a:gd name="connsiteY65" fmla="*/ 5450841 h 6864021"/>
              <a:gd name="connsiteX66" fmla="*/ 6968444 w 8898844"/>
              <a:gd name="connsiteY66" fmla="*/ 6096866 h 6864021"/>
              <a:gd name="connsiteX67" fmla="*/ 6767360 w 8898844"/>
              <a:gd name="connsiteY67" fmla="*/ 6258373 h 6864021"/>
              <a:gd name="connsiteX68" fmla="*/ 6767360 w 8898844"/>
              <a:gd name="connsiteY68" fmla="*/ 6217996 h 6864021"/>
              <a:gd name="connsiteX69" fmla="*/ 6888010 w 8898844"/>
              <a:gd name="connsiteY69" fmla="*/ 6016113 h 6864021"/>
              <a:gd name="connsiteX70" fmla="*/ 6284760 w 8898844"/>
              <a:gd name="connsiteY70" fmla="*/ 6339126 h 6864021"/>
              <a:gd name="connsiteX71" fmla="*/ 6003244 w 8898844"/>
              <a:gd name="connsiteY71" fmla="*/ 6379502 h 6864021"/>
              <a:gd name="connsiteX72" fmla="*/ 4836960 w 8898844"/>
              <a:gd name="connsiteY72" fmla="*/ 6702515 h 6864021"/>
              <a:gd name="connsiteX73" fmla="*/ 2986995 w 8898844"/>
              <a:gd name="connsiteY73" fmla="*/ 6823645 h 6864021"/>
              <a:gd name="connsiteX74" fmla="*/ 1338111 w 8898844"/>
              <a:gd name="connsiteY74" fmla="*/ 6217996 h 6864021"/>
              <a:gd name="connsiteX75" fmla="*/ 815294 w 8898844"/>
              <a:gd name="connsiteY75" fmla="*/ 5773854 h 6864021"/>
              <a:gd name="connsiteX76" fmla="*/ 654428 w 8898844"/>
              <a:gd name="connsiteY76" fmla="*/ 5693100 h 6864021"/>
              <a:gd name="connsiteX77" fmla="*/ 372911 w 8898844"/>
              <a:gd name="connsiteY77" fmla="*/ 5491217 h 6864021"/>
              <a:gd name="connsiteX78" fmla="*/ 372911 w 8898844"/>
              <a:gd name="connsiteY78" fmla="*/ 5450841 h 6864021"/>
              <a:gd name="connsiteX79" fmla="*/ 51178 w 8898844"/>
              <a:gd name="connsiteY79" fmla="*/ 4966322 h 6864021"/>
              <a:gd name="connsiteX80" fmla="*/ 91394 w 8898844"/>
              <a:gd name="connsiteY80" fmla="*/ 4925945 h 6864021"/>
              <a:gd name="connsiteX81" fmla="*/ 493561 w 8898844"/>
              <a:gd name="connsiteY81" fmla="*/ 5208581 h 6864021"/>
              <a:gd name="connsiteX82" fmla="*/ 1016378 w 8898844"/>
              <a:gd name="connsiteY82" fmla="*/ 5450841 h 6864021"/>
              <a:gd name="connsiteX83" fmla="*/ 1257678 w 8898844"/>
              <a:gd name="connsiteY83" fmla="*/ 5410464 h 6864021"/>
              <a:gd name="connsiteX84" fmla="*/ 4394578 w 8898844"/>
              <a:gd name="connsiteY84" fmla="*/ 6016113 h 6864021"/>
              <a:gd name="connsiteX85" fmla="*/ 4113061 w 8898844"/>
              <a:gd name="connsiteY85" fmla="*/ 6016113 h 6864021"/>
              <a:gd name="connsiteX86" fmla="*/ 1458761 w 8898844"/>
              <a:gd name="connsiteY86" fmla="*/ 5329711 h 6864021"/>
              <a:gd name="connsiteX87" fmla="*/ 1137028 w 8898844"/>
              <a:gd name="connsiteY87" fmla="*/ 5127828 h 6864021"/>
              <a:gd name="connsiteX88" fmla="*/ 533778 w 8898844"/>
              <a:gd name="connsiteY88" fmla="*/ 4643309 h 6864021"/>
              <a:gd name="connsiteX89" fmla="*/ 453344 w 8898844"/>
              <a:gd name="connsiteY89" fmla="*/ 4481802 h 6864021"/>
              <a:gd name="connsiteX90" fmla="*/ 252261 w 8898844"/>
              <a:gd name="connsiteY90" fmla="*/ 4118413 h 6864021"/>
              <a:gd name="connsiteX91" fmla="*/ 10961 w 8898844"/>
              <a:gd name="connsiteY91" fmla="*/ 3755024 h 6864021"/>
              <a:gd name="connsiteX92" fmla="*/ 91394 w 8898844"/>
              <a:gd name="connsiteY92" fmla="*/ 3512764 h 6864021"/>
              <a:gd name="connsiteX93" fmla="*/ 171828 w 8898844"/>
              <a:gd name="connsiteY93" fmla="*/ 3432011 h 6864021"/>
              <a:gd name="connsiteX94" fmla="*/ 413128 w 8898844"/>
              <a:gd name="connsiteY94" fmla="*/ 3674270 h 6864021"/>
              <a:gd name="connsiteX95" fmla="*/ 453344 w 8898844"/>
              <a:gd name="connsiteY95" fmla="*/ 3472387 h 6864021"/>
              <a:gd name="connsiteX96" fmla="*/ 493561 w 8898844"/>
              <a:gd name="connsiteY96" fmla="*/ 3674270 h 6864021"/>
              <a:gd name="connsiteX97" fmla="*/ 895728 w 8898844"/>
              <a:gd name="connsiteY97" fmla="*/ 3674270 h 6864021"/>
              <a:gd name="connsiteX98" fmla="*/ 533778 w 8898844"/>
              <a:gd name="connsiteY98" fmla="*/ 3028245 h 6864021"/>
              <a:gd name="connsiteX99" fmla="*/ 815294 w 8898844"/>
              <a:gd name="connsiteY99" fmla="*/ 3230128 h 6864021"/>
              <a:gd name="connsiteX100" fmla="*/ 895728 w 8898844"/>
              <a:gd name="connsiteY100" fmla="*/ 3149375 h 6864021"/>
              <a:gd name="connsiteX101" fmla="*/ 453344 w 8898844"/>
              <a:gd name="connsiteY101" fmla="*/ 2705232 h 6864021"/>
              <a:gd name="connsiteX102" fmla="*/ 493561 w 8898844"/>
              <a:gd name="connsiteY102" fmla="*/ 2664855 h 6864021"/>
              <a:gd name="connsiteX103" fmla="*/ 614211 w 8898844"/>
              <a:gd name="connsiteY103" fmla="*/ 2785986 h 6864021"/>
              <a:gd name="connsiteX104" fmla="*/ 815294 w 8898844"/>
              <a:gd name="connsiteY104" fmla="*/ 2866739 h 6864021"/>
              <a:gd name="connsiteX105" fmla="*/ 1177244 w 8898844"/>
              <a:gd name="connsiteY105" fmla="*/ 3028245 h 6864021"/>
              <a:gd name="connsiteX106" fmla="*/ 1619628 w 8898844"/>
              <a:gd name="connsiteY106" fmla="*/ 3108998 h 6864021"/>
              <a:gd name="connsiteX107" fmla="*/ 1659844 w 8898844"/>
              <a:gd name="connsiteY107" fmla="*/ 3028245 h 6864021"/>
              <a:gd name="connsiteX108" fmla="*/ 2062011 w 8898844"/>
              <a:gd name="connsiteY108" fmla="*/ 3149375 h 6864021"/>
              <a:gd name="connsiteX109" fmla="*/ 2464178 w 8898844"/>
              <a:gd name="connsiteY109" fmla="*/ 3310881 h 6864021"/>
              <a:gd name="connsiteX110" fmla="*/ 2062011 w 8898844"/>
              <a:gd name="connsiteY110" fmla="*/ 3149375 h 6864021"/>
              <a:gd name="connsiteX111" fmla="*/ 2062011 w 8898844"/>
              <a:gd name="connsiteY111" fmla="*/ 3028245 h 6864021"/>
              <a:gd name="connsiteX112" fmla="*/ 1820711 w 8898844"/>
              <a:gd name="connsiteY112" fmla="*/ 2745609 h 6864021"/>
              <a:gd name="connsiteX113" fmla="*/ 1740278 w 8898844"/>
              <a:gd name="connsiteY113" fmla="*/ 2907115 h 6864021"/>
              <a:gd name="connsiteX114" fmla="*/ 1619628 w 8898844"/>
              <a:gd name="connsiteY114" fmla="*/ 2705232 h 6864021"/>
              <a:gd name="connsiteX115" fmla="*/ 1137028 w 8898844"/>
              <a:gd name="connsiteY115" fmla="*/ 2301466 h 6864021"/>
              <a:gd name="connsiteX116" fmla="*/ 935944 w 8898844"/>
              <a:gd name="connsiteY116" fmla="*/ 2139960 h 6864021"/>
              <a:gd name="connsiteX117" fmla="*/ 654428 w 8898844"/>
              <a:gd name="connsiteY117" fmla="*/ 1816947 h 6864021"/>
              <a:gd name="connsiteX118" fmla="*/ 533778 w 8898844"/>
              <a:gd name="connsiteY118" fmla="*/ 1372804 h 6864021"/>
              <a:gd name="connsiteX119" fmla="*/ 815294 w 8898844"/>
              <a:gd name="connsiteY119" fmla="*/ 1413181 h 6864021"/>
              <a:gd name="connsiteX120" fmla="*/ 614211 w 8898844"/>
              <a:gd name="connsiteY120" fmla="*/ 524896 h 6864021"/>
              <a:gd name="connsiteX121" fmla="*/ 935944 w 8898844"/>
              <a:gd name="connsiteY121" fmla="*/ 726779 h 6864021"/>
              <a:gd name="connsiteX122" fmla="*/ 1137028 w 8898844"/>
              <a:gd name="connsiteY122" fmla="*/ 646026 h 6864021"/>
              <a:gd name="connsiteX123" fmla="*/ 1177244 w 8898844"/>
              <a:gd name="connsiteY123" fmla="*/ 807532 h 6864021"/>
              <a:gd name="connsiteX124" fmla="*/ 1297894 w 8898844"/>
              <a:gd name="connsiteY124" fmla="*/ 524896 h 6864021"/>
              <a:gd name="connsiteX125" fmla="*/ 1539194 w 8898844"/>
              <a:gd name="connsiteY125" fmla="*/ 969038 h 6864021"/>
              <a:gd name="connsiteX126" fmla="*/ 1775624 w 8898844"/>
              <a:gd name="connsiteY126" fmla="*/ 1113117 h 6864021"/>
              <a:gd name="connsiteX127" fmla="*/ 1808171 w 8898844"/>
              <a:gd name="connsiteY127" fmla="*/ 1096551 h 6864021"/>
              <a:gd name="connsiteX128" fmla="*/ 1820711 w 8898844"/>
              <a:gd name="connsiteY128" fmla="*/ 1130545 h 6864021"/>
              <a:gd name="connsiteX129" fmla="*/ 1821120 w 8898844"/>
              <a:gd name="connsiteY129" fmla="*/ 1129164 h 6864021"/>
              <a:gd name="connsiteX130" fmla="*/ 1821339 w 8898844"/>
              <a:gd name="connsiteY130" fmla="*/ 1150102 h 6864021"/>
              <a:gd name="connsiteX131" fmla="*/ 1860928 w 8898844"/>
              <a:gd name="connsiteY131" fmla="*/ 1292051 h 6864021"/>
              <a:gd name="connsiteX132" fmla="*/ 2182661 w 8898844"/>
              <a:gd name="connsiteY132" fmla="*/ 1655441 h 6864021"/>
              <a:gd name="connsiteX133" fmla="*/ 2383744 w 8898844"/>
              <a:gd name="connsiteY133" fmla="*/ 1615064 h 6864021"/>
              <a:gd name="connsiteX134" fmla="*/ 1981578 w 8898844"/>
              <a:gd name="connsiteY134" fmla="*/ 1049792 h 6864021"/>
              <a:gd name="connsiteX135" fmla="*/ 1860928 w 8898844"/>
              <a:gd name="connsiteY135" fmla="*/ 1292051 h 6864021"/>
              <a:gd name="connsiteX136" fmla="*/ 1901144 w 8898844"/>
              <a:gd name="connsiteY136" fmla="*/ 1090168 h 6864021"/>
              <a:gd name="connsiteX137" fmla="*/ 1827623 w 8898844"/>
              <a:gd name="connsiteY137" fmla="*/ 1107202 h 6864021"/>
              <a:gd name="connsiteX138" fmla="*/ 1821120 w 8898844"/>
              <a:gd name="connsiteY138" fmla="*/ 1129164 h 6864021"/>
              <a:gd name="connsiteX139" fmla="*/ 1820711 w 8898844"/>
              <a:gd name="connsiteY139" fmla="*/ 1090168 h 6864021"/>
              <a:gd name="connsiteX140" fmla="*/ 1808171 w 8898844"/>
              <a:gd name="connsiteY140" fmla="*/ 1096551 h 6864021"/>
              <a:gd name="connsiteX141" fmla="*/ 1797147 w 8898844"/>
              <a:gd name="connsiteY141" fmla="*/ 1066668 h 6864021"/>
              <a:gd name="connsiteX142" fmla="*/ 1579411 w 8898844"/>
              <a:gd name="connsiteY142" fmla="*/ 646026 h 6864021"/>
              <a:gd name="connsiteX143" fmla="*/ 1539194 w 8898844"/>
              <a:gd name="connsiteY143" fmla="*/ 686402 h 6864021"/>
              <a:gd name="connsiteX144" fmla="*/ 1458761 w 8898844"/>
              <a:gd name="connsiteY144" fmla="*/ 444143 h 6864021"/>
              <a:gd name="connsiteX145" fmla="*/ 1297894 w 8898844"/>
              <a:gd name="connsiteY145" fmla="*/ 121130 h 6864021"/>
              <a:gd name="connsiteX146" fmla="*/ 1338111 w 8898844"/>
              <a:gd name="connsiteY146" fmla="*/ 0 h 686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8898844" h="6864021">
                <a:moveTo>
                  <a:pt x="1338111" y="0"/>
                </a:moveTo>
                <a:cubicBezTo>
                  <a:pt x="1458761" y="121130"/>
                  <a:pt x="1539194" y="242260"/>
                  <a:pt x="1659844" y="323013"/>
                </a:cubicBezTo>
                <a:cubicBezTo>
                  <a:pt x="1700061" y="323013"/>
                  <a:pt x="1740278" y="282636"/>
                  <a:pt x="1780494" y="282636"/>
                </a:cubicBezTo>
                <a:cubicBezTo>
                  <a:pt x="1820711" y="242260"/>
                  <a:pt x="1901144" y="282636"/>
                  <a:pt x="1941361" y="282636"/>
                </a:cubicBezTo>
                <a:cubicBezTo>
                  <a:pt x="1941361" y="282636"/>
                  <a:pt x="1941361" y="242260"/>
                  <a:pt x="1941361" y="242260"/>
                </a:cubicBezTo>
                <a:cubicBezTo>
                  <a:pt x="2021794" y="363390"/>
                  <a:pt x="2102227" y="484519"/>
                  <a:pt x="2182661" y="565272"/>
                </a:cubicBezTo>
                <a:cubicBezTo>
                  <a:pt x="2263094" y="605649"/>
                  <a:pt x="2383744" y="646026"/>
                  <a:pt x="2464178" y="686402"/>
                </a:cubicBezTo>
                <a:cubicBezTo>
                  <a:pt x="2464178" y="646026"/>
                  <a:pt x="2423961" y="605649"/>
                  <a:pt x="2423961" y="484519"/>
                </a:cubicBezTo>
                <a:cubicBezTo>
                  <a:pt x="2504394" y="605649"/>
                  <a:pt x="2584827" y="686402"/>
                  <a:pt x="2665261" y="686402"/>
                </a:cubicBezTo>
                <a:cubicBezTo>
                  <a:pt x="2785911" y="686402"/>
                  <a:pt x="2866344" y="726779"/>
                  <a:pt x="2986995" y="767155"/>
                </a:cubicBezTo>
                <a:cubicBezTo>
                  <a:pt x="3107644" y="807532"/>
                  <a:pt x="3147861" y="807532"/>
                  <a:pt x="3107644" y="969038"/>
                </a:cubicBezTo>
                <a:cubicBezTo>
                  <a:pt x="3188078" y="928662"/>
                  <a:pt x="3228295" y="888285"/>
                  <a:pt x="3268512" y="847909"/>
                </a:cubicBezTo>
                <a:cubicBezTo>
                  <a:pt x="3268512" y="847909"/>
                  <a:pt x="3268512" y="847909"/>
                  <a:pt x="3308727" y="888285"/>
                </a:cubicBezTo>
                <a:cubicBezTo>
                  <a:pt x="3228295" y="928662"/>
                  <a:pt x="3188078" y="969038"/>
                  <a:pt x="3147861" y="1009415"/>
                </a:cubicBezTo>
                <a:cubicBezTo>
                  <a:pt x="3268512" y="1049792"/>
                  <a:pt x="3389161" y="1130545"/>
                  <a:pt x="3550027" y="1170921"/>
                </a:cubicBezTo>
                <a:cubicBezTo>
                  <a:pt x="3590244" y="1130545"/>
                  <a:pt x="3630461" y="1009415"/>
                  <a:pt x="3630461" y="969038"/>
                </a:cubicBezTo>
                <a:cubicBezTo>
                  <a:pt x="3710894" y="969038"/>
                  <a:pt x="3791327" y="969038"/>
                  <a:pt x="3831544" y="1009415"/>
                </a:cubicBezTo>
                <a:cubicBezTo>
                  <a:pt x="3871761" y="1009415"/>
                  <a:pt x="3952194" y="1049792"/>
                  <a:pt x="3992411" y="1090168"/>
                </a:cubicBezTo>
                <a:cubicBezTo>
                  <a:pt x="4153277" y="1332428"/>
                  <a:pt x="4394578" y="1332428"/>
                  <a:pt x="4635878" y="1372804"/>
                </a:cubicBezTo>
                <a:cubicBezTo>
                  <a:pt x="4676094" y="1413181"/>
                  <a:pt x="4716310" y="1413181"/>
                  <a:pt x="4796744" y="1413181"/>
                </a:cubicBezTo>
                <a:cubicBezTo>
                  <a:pt x="4836960" y="1453558"/>
                  <a:pt x="4917394" y="1493934"/>
                  <a:pt x="4957610" y="1493934"/>
                </a:cubicBezTo>
                <a:cubicBezTo>
                  <a:pt x="5078260" y="1493934"/>
                  <a:pt x="5158694" y="1453558"/>
                  <a:pt x="5239128" y="1413181"/>
                </a:cubicBezTo>
                <a:cubicBezTo>
                  <a:pt x="5279344" y="1413181"/>
                  <a:pt x="5359778" y="1453558"/>
                  <a:pt x="5399994" y="1493934"/>
                </a:cubicBezTo>
                <a:cubicBezTo>
                  <a:pt x="5399994" y="1453558"/>
                  <a:pt x="5399994" y="1413181"/>
                  <a:pt x="5399994" y="1332428"/>
                </a:cubicBezTo>
                <a:cubicBezTo>
                  <a:pt x="5601078" y="1695817"/>
                  <a:pt x="5882594" y="1453558"/>
                  <a:pt x="6123894" y="1413181"/>
                </a:cubicBezTo>
                <a:cubicBezTo>
                  <a:pt x="6123894" y="1493934"/>
                  <a:pt x="6164110" y="1534311"/>
                  <a:pt x="6204328" y="1574687"/>
                </a:cubicBezTo>
                <a:cubicBezTo>
                  <a:pt x="6204328" y="1574687"/>
                  <a:pt x="6284760" y="1574687"/>
                  <a:pt x="6324978" y="1574687"/>
                </a:cubicBezTo>
                <a:cubicBezTo>
                  <a:pt x="6405410" y="1534311"/>
                  <a:pt x="6445628" y="1493934"/>
                  <a:pt x="6485844" y="1453558"/>
                </a:cubicBezTo>
                <a:cubicBezTo>
                  <a:pt x="6646710" y="1372804"/>
                  <a:pt x="6847794" y="1372804"/>
                  <a:pt x="6928228" y="1170921"/>
                </a:cubicBezTo>
                <a:cubicBezTo>
                  <a:pt x="6928228" y="1130545"/>
                  <a:pt x="6928228" y="1130545"/>
                  <a:pt x="6968444" y="1130545"/>
                </a:cubicBezTo>
                <a:cubicBezTo>
                  <a:pt x="6968444" y="1170921"/>
                  <a:pt x="7008660" y="1211298"/>
                  <a:pt x="7008660" y="1211298"/>
                </a:cubicBezTo>
                <a:cubicBezTo>
                  <a:pt x="7089094" y="1130545"/>
                  <a:pt x="7169528" y="1049792"/>
                  <a:pt x="7209744" y="969038"/>
                </a:cubicBezTo>
                <a:cubicBezTo>
                  <a:pt x="7249960" y="969038"/>
                  <a:pt x="7249960" y="1009415"/>
                  <a:pt x="7290178" y="1049792"/>
                </a:cubicBezTo>
                <a:cubicBezTo>
                  <a:pt x="7370610" y="888285"/>
                  <a:pt x="7571694" y="767155"/>
                  <a:pt x="7611910" y="565272"/>
                </a:cubicBezTo>
                <a:cubicBezTo>
                  <a:pt x="7571694" y="565272"/>
                  <a:pt x="7571694" y="524896"/>
                  <a:pt x="7571694" y="524896"/>
                </a:cubicBezTo>
                <a:cubicBezTo>
                  <a:pt x="7531478" y="565272"/>
                  <a:pt x="7491260" y="605649"/>
                  <a:pt x="7491260" y="686402"/>
                </a:cubicBezTo>
                <a:cubicBezTo>
                  <a:pt x="7451044" y="686402"/>
                  <a:pt x="7451044" y="686402"/>
                  <a:pt x="7451044" y="646026"/>
                </a:cubicBezTo>
                <a:cubicBezTo>
                  <a:pt x="7491260" y="565272"/>
                  <a:pt x="7491260" y="484519"/>
                  <a:pt x="7491260" y="403766"/>
                </a:cubicBezTo>
                <a:cubicBezTo>
                  <a:pt x="7531478" y="363390"/>
                  <a:pt x="7571694" y="363390"/>
                  <a:pt x="7611910" y="323013"/>
                </a:cubicBezTo>
                <a:cubicBezTo>
                  <a:pt x="7652128" y="403766"/>
                  <a:pt x="7692344" y="444143"/>
                  <a:pt x="7692344" y="524896"/>
                </a:cubicBezTo>
                <a:cubicBezTo>
                  <a:pt x="7732560" y="484519"/>
                  <a:pt x="7772778" y="403766"/>
                  <a:pt x="7812994" y="282636"/>
                </a:cubicBezTo>
                <a:cubicBezTo>
                  <a:pt x="7853210" y="403766"/>
                  <a:pt x="7853210" y="484519"/>
                  <a:pt x="7853210" y="605649"/>
                </a:cubicBezTo>
                <a:cubicBezTo>
                  <a:pt x="7933644" y="565272"/>
                  <a:pt x="7973860" y="524896"/>
                  <a:pt x="8054294" y="444143"/>
                </a:cubicBezTo>
                <a:cubicBezTo>
                  <a:pt x="8134728" y="605649"/>
                  <a:pt x="8215160" y="726779"/>
                  <a:pt x="8295594" y="888285"/>
                </a:cubicBezTo>
                <a:cubicBezTo>
                  <a:pt x="8376027" y="847909"/>
                  <a:pt x="8456461" y="807532"/>
                  <a:pt x="8577111" y="767155"/>
                </a:cubicBezTo>
                <a:cubicBezTo>
                  <a:pt x="8577111" y="807532"/>
                  <a:pt x="8577111" y="807532"/>
                  <a:pt x="8577111" y="888285"/>
                </a:cubicBezTo>
                <a:cubicBezTo>
                  <a:pt x="8737977" y="767155"/>
                  <a:pt x="8778194" y="888285"/>
                  <a:pt x="8858627" y="1009415"/>
                </a:cubicBezTo>
                <a:cubicBezTo>
                  <a:pt x="8858627" y="1049792"/>
                  <a:pt x="8898844" y="1130545"/>
                  <a:pt x="8898844" y="1170921"/>
                </a:cubicBezTo>
                <a:cubicBezTo>
                  <a:pt x="8898844" y="1211298"/>
                  <a:pt x="8898844" y="1211298"/>
                  <a:pt x="8898844" y="1211298"/>
                </a:cubicBezTo>
                <a:cubicBezTo>
                  <a:pt x="8858627" y="1372804"/>
                  <a:pt x="8818411" y="1534311"/>
                  <a:pt x="8737977" y="1655441"/>
                </a:cubicBezTo>
                <a:cubicBezTo>
                  <a:pt x="8697761" y="1736194"/>
                  <a:pt x="8617327" y="1776571"/>
                  <a:pt x="8536894" y="1816947"/>
                </a:cubicBezTo>
                <a:cubicBezTo>
                  <a:pt x="8496677" y="1897700"/>
                  <a:pt x="8416244" y="1978453"/>
                  <a:pt x="8335810" y="2059207"/>
                </a:cubicBezTo>
                <a:cubicBezTo>
                  <a:pt x="8295594" y="2099583"/>
                  <a:pt x="8255378" y="2099583"/>
                  <a:pt x="8255378" y="2139960"/>
                </a:cubicBezTo>
                <a:cubicBezTo>
                  <a:pt x="8215160" y="2382219"/>
                  <a:pt x="8416244" y="2462973"/>
                  <a:pt x="8456461" y="2664855"/>
                </a:cubicBezTo>
                <a:cubicBezTo>
                  <a:pt x="8496677" y="2745609"/>
                  <a:pt x="8536894" y="2826362"/>
                  <a:pt x="8456461" y="2907115"/>
                </a:cubicBezTo>
                <a:cubicBezTo>
                  <a:pt x="8295594" y="3108998"/>
                  <a:pt x="8215160" y="3310881"/>
                  <a:pt x="8054294" y="3512764"/>
                </a:cubicBezTo>
                <a:cubicBezTo>
                  <a:pt x="8094510" y="3512764"/>
                  <a:pt x="8094510" y="3512764"/>
                  <a:pt x="8134728" y="3512764"/>
                </a:cubicBezTo>
                <a:cubicBezTo>
                  <a:pt x="8215160" y="3432011"/>
                  <a:pt x="8295594" y="3310881"/>
                  <a:pt x="8416244" y="3189751"/>
                </a:cubicBezTo>
                <a:cubicBezTo>
                  <a:pt x="8416244" y="3310881"/>
                  <a:pt x="8416244" y="3351258"/>
                  <a:pt x="8416244" y="3391634"/>
                </a:cubicBezTo>
                <a:cubicBezTo>
                  <a:pt x="8577111" y="3472387"/>
                  <a:pt x="8536894" y="3593517"/>
                  <a:pt x="8496677" y="3674270"/>
                </a:cubicBezTo>
                <a:cubicBezTo>
                  <a:pt x="8416244" y="3916530"/>
                  <a:pt x="8335810" y="4118413"/>
                  <a:pt x="8215160" y="4360673"/>
                </a:cubicBezTo>
                <a:cubicBezTo>
                  <a:pt x="8134728" y="4522179"/>
                  <a:pt x="7933644" y="4643309"/>
                  <a:pt x="7933644" y="4845192"/>
                </a:cubicBezTo>
                <a:cubicBezTo>
                  <a:pt x="7933644" y="4885568"/>
                  <a:pt x="7853210" y="4885568"/>
                  <a:pt x="7812994" y="4925945"/>
                </a:cubicBezTo>
                <a:cubicBezTo>
                  <a:pt x="7772778" y="5006698"/>
                  <a:pt x="7732560" y="5127828"/>
                  <a:pt x="7692344" y="5127828"/>
                </a:cubicBezTo>
                <a:cubicBezTo>
                  <a:pt x="7531478" y="5087451"/>
                  <a:pt x="7531478" y="5248958"/>
                  <a:pt x="7491260" y="5329711"/>
                </a:cubicBezTo>
                <a:cubicBezTo>
                  <a:pt x="7491260" y="5370088"/>
                  <a:pt x="7491260" y="5410464"/>
                  <a:pt x="7491260" y="5450841"/>
                </a:cubicBezTo>
                <a:cubicBezTo>
                  <a:pt x="7290178" y="5652724"/>
                  <a:pt x="7129310" y="5894983"/>
                  <a:pt x="6968444" y="6096866"/>
                </a:cubicBezTo>
                <a:cubicBezTo>
                  <a:pt x="6928228" y="6177620"/>
                  <a:pt x="6847794" y="6217996"/>
                  <a:pt x="6767360" y="6258373"/>
                </a:cubicBezTo>
                <a:cubicBezTo>
                  <a:pt x="6767360" y="6258373"/>
                  <a:pt x="6767360" y="6258373"/>
                  <a:pt x="6767360" y="6217996"/>
                </a:cubicBezTo>
                <a:cubicBezTo>
                  <a:pt x="6807578" y="6177620"/>
                  <a:pt x="6847794" y="6096866"/>
                  <a:pt x="6888010" y="6016113"/>
                </a:cubicBezTo>
                <a:cubicBezTo>
                  <a:pt x="6686928" y="6137243"/>
                  <a:pt x="6485844" y="6258373"/>
                  <a:pt x="6284760" y="6339126"/>
                </a:cubicBezTo>
                <a:cubicBezTo>
                  <a:pt x="6204328" y="6379502"/>
                  <a:pt x="6083678" y="6339126"/>
                  <a:pt x="6003244" y="6379502"/>
                </a:cubicBezTo>
                <a:cubicBezTo>
                  <a:pt x="5601078" y="6500632"/>
                  <a:pt x="5239128" y="6621762"/>
                  <a:pt x="4836960" y="6702515"/>
                </a:cubicBezTo>
                <a:cubicBezTo>
                  <a:pt x="4233710" y="6864022"/>
                  <a:pt x="3630461" y="6904398"/>
                  <a:pt x="2986995" y="6823645"/>
                </a:cubicBezTo>
                <a:cubicBezTo>
                  <a:pt x="2383744" y="6783268"/>
                  <a:pt x="1860928" y="6541009"/>
                  <a:pt x="1338111" y="6217996"/>
                </a:cubicBezTo>
                <a:cubicBezTo>
                  <a:pt x="1177244" y="6096866"/>
                  <a:pt x="895728" y="6016113"/>
                  <a:pt x="815294" y="5773854"/>
                </a:cubicBezTo>
                <a:cubicBezTo>
                  <a:pt x="815294" y="5733477"/>
                  <a:pt x="694644" y="5733477"/>
                  <a:pt x="654428" y="5693100"/>
                </a:cubicBezTo>
                <a:cubicBezTo>
                  <a:pt x="573994" y="5652724"/>
                  <a:pt x="453344" y="5571971"/>
                  <a:pt x="372911" y="5491217"/>
                </a:cubicBezTo>
                <a:cubicBezTo>
                  <a:pt x="372911" y="5491217"/>
                  <a:pt x="413128" y="5450841"/>
                  <a:pt x="372911" y="5450841"/>
                </a:cubicBezTo>
                <a:cubicBezTo>
                  <a:pt x="252261" y="5289334"/>
                  <a:pt x="171828" y="5127828"/>
                  <a:pt x="51178" y="4966322"/>
                </a:cubicBezTo>
                <a:cubicBezTo>
                  <a:pt x="91394" y="4966322"/>
                  <a:pt x="91394" y="4966322"/>
                  <a:pt x="91394" y="4925945"/>
                </a:cubicBezTo>
                <a:cubicBezTo>
                  <a:pt x="252261" y="5047075"/>
                  <a:pt x="372911" y="5127828"/>
                  <a:pt x="493561" y="5208581"/>
                </a:cubicBezTo>
                <a:cubicBezTo>
                  <a:pt x="694644" y="5248958"/>
                  <a:pt x="855511" y="5329711"/>
                  <a:pt x="1016378" y="5450841"/>
                </a:cubicBezTo>
                <a:cubicBezTo>
                  <a:pt x="1056594" y="5450841"/>
                  <a:pt x="1137028" y="5410464"/>
                  <a:pt x="1257678" y="5410464"/>
                </a:cubicBezTo>
                <a:cubicBezTo>
                  <a:pt x="2343527" y="6137243"/>
                  <a:pt x="3710894" y="6298749"/>
                  <a:pt x="4394578" y="6016113"/>
                </a:cubicBezTo>
                <a:cubicBezTo>
                  <a:pt x="4314144" y="6016113"/>
                  <a:pt x="4193494" y="6016113"/>
                  <a:pt x="4113061" y="6016113"/>
                </a:cubicBezTo>
                <a:cubicBezTo>
                  <a:pt x="3147861" y="6056490"/>
                  <a:pt x="2263094" y="5894983"/>
                  <a:pt x="1458761" y="5329711"/>
                </a:cubicBezTo>
                <a:cubicBezTo>
                  <a:pt x="1378328" y="5248958"/>
                  <a:pt x="1257678" y="5208581"/>
                  <a:pt x="1137028" y="5127828"/>
                </a:cubicBezTo>
                <a:cubicBezTo>
                  <a:pt x="935944" y="4966322"/>
                  <a:pt x="734861" y="4804815"/>
                  <a:pt x="533778" y="4643309"/>
                </a:cubicBezTo>
                <a:cubicBezTo>
                  <a:pt x="493561" y="4643309"/>
                  <a:pt x="493561" y="4562556"/>
                  <a:pt x="453344" y="4481802"/>
                </a:cubicBezTo>
                <a:cubicBezTo>
                  <a:pt x="413128" y="4360673"/>
                  <a:pt x="372911" y="4199166"/>
                  <a:pt x="252261" y="4118413"/>
                </a:cubicBezTo>
                <a:cubicBezTo>
                  <a:pt x="131611" y="3997283"/>
                  <a:pt x="51178" y="3876153"/>
                  <a:pt x="10961" y="3755024"/>
                </a:cubicBezTo>
                <a:cubicBezTo>
                  <a:pt x="-29255" y="3674270"/>
                  <a:pt x="51178" y="3593517"/>
                  <a:pt x="91394" y="3512764"/>
                </a:cubicBezTo>
                <a:cubicBezTo>
                  <a:pt x="91394" y="3472387"/>
                  <a:pt x="131611" y="3472387"/>
                  <a:pt x="171828" y="3432011"/>
                </a:cubicBezTo>
                <a:cubicBezTo>
                  <a:pt x="252261" y="3512764"/>
                  <a:pt x="332694" y="3593517"/>
                  <a:pt x="413128" y="3674270"/>
                </a:cubicBezTo>
                <a:cubicBezTo>
                  <a:pt x="413128" y="3593517"/>
                  <a:pt x="453344" y="3553141"/>
                  <a:pt x="453344" y="3472387"/>
                </a:cubicBezTo>
                <a:cubicBezTo>
                  <a:pt x="493561" y="3553141"/>
                  <a:pt x="493561" y="3593517"/>
                  <a:pt x="493561" y="3674270"/>
                </a:cubicBezTo>
                <a:cubicBezTo>
                  <a:pt x="614211" y="3674270"/>
                  <a:pt x="734861" y="3674270"/>
                  <a:pt x="895728" y="3674270"/>
                </a:cubicBezTo>
                <a:cubicBezTo>
                  <a:pt x="453344" y="3149375"/>
                  <a:pt x="453344" y="3149375"/>
                  <a:pt x="533778" y="3028245"/>
                </a:cubicBezTo>
                <a:cubicBezTo>
                  <a:pt x="654428" y="3108998"/>
                  <a:pt x="734861" y="3149375"/>
                  <a:pt x="815294" y="3230128"/>
                </a:cubicBezTo>
                <a:cubicBezTo>
                  <a:pt x="855511" y="3189751"/>
                  <a:pt x="855511" y="3189751"/>
                  <a:pt x="895728" y="3149375"/>
                </a:cubicBezTo>
                <a:cubicBezTo>
                  <a:pt x="734861" y="2987869"/>
                  <a:pt x="614211" y="2866739"/>
                  <a:pt x="453344" y="2705232"/>
                </a:cubicBezTo>
                <a:cubicBezTo>
                  <a:pt x="493561" y="2705232"/>
                  <a:pt x="493561" y="2664855"/>
                  <a:pt x="493561" y="2664855"/>
                </a:cubicBezTo>
                <a:cubicBezTo>
                  <a:pt x="533778" y="2705232"/>
                  <a:pt x="573994" y="2745609"/>
                  <a:pt x="614211" y="2785986"/>
                </a:cubicBezTo>
                <a:cubicBezTo>
                  <a:pt x="694644" y="2785986"/>
                  <a:pt x="734861" y="2826362"/>
                  <a:pt x="815294" y="2866739"/>
                </a:cubicBezTo>
                <a:cubicBezTo>
                  <a:pt x="935944" y="2907115"/>
                  <a:pt x="1096811" y="2907115"/>
                  <a:pt x="1177244" y="3028245"/>
                </a:cubicBezTo>
                <a:cubicBezTo>
                  <a:pt x="1338111" y="3189751"/>
                  <a:pt x="1498978" y="3028245"/>
                  <a:pt x="1619628" y="3108998"/>
                </a:cubicBezTo>
                <a:cubicBezTo>
                  <a:pt x="1659844" y="3108998"/>
                  <a:pt x="1659844" y="3068622"/>
                  <a:pt x="1659844" y="3028245"/>
                </a:cubicBezTo>
                <a:cubicBezTo>
                  <a:pt x="1740278" y="3270504"/>
                  <a:pt x="1860928" y="3310881"/>
                  <a:pt x="2062011" y="3149375"/>
                </a:cubicBezTo>
                <a:cubicBezTo>
                  <a:pt x="2102227" y="3391634"/>
                  <a:pt x="2102227" y="3391634"/>
                  <a:pt x="2464178" y="3310881"/>
                </a:cubicBezTo>
                <a:cubicBezTo>
                  <a:pt x="2303311" y="3230128"/>
                  <a:pt x="2263094" y="3068622"/>
                  <a:pt x="2062011" y="3149375"/>
                </a:cubicBezTo>
                <a:cubicBezTo>
                  <a:pt x="2062011" y="3108998"/>
                  <a:pt x="2062011" y="3028245"/>
                  <a:pt x="2062011" y="3028245"/>
                </a:cubicBezTo>
                <a:cubicBezTo>
                  <a:pt x="1901144" y="3028245"/>
                  <a:pt x="1901144" y="2907115"/>
                  <a:pt x="1820711" y="2745609"/>
                </a:cubicBezTo>
                <a:cubicBezTo>
                  <a:pt x="1780494" y="2826362"/>
                  <a:pt x="1780494" y="2866739"/>
                  <a:pt x="1740278" y="2907115"/>
                </a:cubicBezTo>
                <a:cubicBezTo>
                  <a:pt x="1700061" y="2826362"/>
                  <a:pt x="1700061" y="2745609"/>
                  <a:pt x="1619628" y="2705232"/>
                </a:cubicBezTo>
                <a:cubicBezTo>
                  <a:pt x="1458761" y="2584102"/>
                  <a:pt x="1297894" y="2422596"/>
                  <a:pt x="1137028" y="2301466"/>
                </a:cubicBezTo>
                <a:cubicBezTo>
                  <a:pt x="1056594" y="2261090"/>
                  <a:pt x="976161" y="2220713"/>
                  <a:pt x="935944" y="2139960"/>
                </a:cubicBezTo>
                <a:cubicBezTo>
                  <a:pt x="855511" y="2018830"/>
                  <a:pt x="694644" y="2018830"/>
                  <a:pt x="654428" y="1816947"/>
                </a:cubicBezTo>
                <a:cubicBezTo>
                  <a:pt x="614211" y="1695817"/>
                  <a:pt x="573994" y="1534311"/>
                  <a:pt x="533778" y="1372804"/>
                </a:cubicBezTo>
                <a:cubicBezTo>
                  <a:pt x="654428" y="1413181"/>
                  <a:pt x="734861" y="1413181"/>
                  <a:pt x="815294" y="1413181"/>
                </a:cubicBezTo>
                <a:cubicBezTo>
                  <a:pt x="734861" y="1090168"/>
                  <a:pt x="694644" y="807532"/>
                  <a:pt x="614211" y="524896"/>
                </a:cubicBezTo>
                <a:cubicBezTo>
                  <a:pt x="815294" y="444143"/>
                  <a:pt x="855511" y="646026"/>
                  <a:pt x="935944" y="726779"/>
                </a:cubicBezTo>
                <a:cubicBezTo>
                  <a:pt x="1016378" y="726779"/>
                  <a:pt x="1056594" y="686402"/>
                  <a:pt x="1137028" y="646026"/>
                </a:cubicBezTo>
                <a:cubicBezTo>
                  <a:pt x="1137028" y="686402"/>
                  <a:pt x="1137028" y="726779"/>
                  <a:pt x="1177244" y="807532"/>
                </a:cubicBezTo>
                <a:cubicBezTo>
                  <a:pt x="1217461" y="686402"/>
                  <a:pt x="1257678" y="605649"/>
                  <a:pt x="1297894" y="524896"/>
                </a:cubicBezTo>
                <a:cubicBezTo>
                  <a:pt x="1378328" y="686402"/>
                  <a:pt x="1458761" y="847909"/>
                  <a:pt x="1539194" y="969038"/>
                </a:cubicBezTo>
                <a:cubicBezTo>
                  <a:pt x="1574384" y="1075027"/>
                  <a:pt x="1671155" y="1150102"/>
                  <a:pt x="1775624" y="1113117"/>
                </a:cubicBezTo>
                <a:lnTo>
                  <a:pt x="1808171" y="1096551"/>
                </a:lnTo>
                <a:lnTo>
                  <a:pt x="1820711" y="1130545"/>
                </a:lnTo>
                <a:lnTo>
                  <a:pt x="1821120" y="1129164"/>
                </a:lnTo>
                <a:lnTo>
                  <a:pt x="1821339" y="1150102"/>
                </a:lnTo>
                <a:cubicBezTo>
                  <a:pt x="1823225" y="1208774"/>
                  <a:pt x="1830765" y="1261769"/>
                  <a:pt x="1860928" y="1292051"/>
                </a:cubicBezTo>
                <a:cubicBezTo>
                  <a:pt x="1941361" y="1413181"/>
                  <a:pt x="2062011" y="1534311"/>
                  <a:pt x="2182661" y="1655441"/>
                </a:cubicBezTo>
                <a:cubicBezTo>
                  <a:pt x="2222877" y="1695817"/>
                  <a:pt x="2383744" y="1776571"/>
                  <a:pt x="2383744" y="1615064"/>
                </a:cubicBezTo>
                <a:cubicBezTo>
                  <a:pt x="2222877" y="1413181"/>
                  <a:pt x="1981578" y="1372804"/>
                  <a:pt x="1981578" y="1049792"/>
                </a:cubicBezTo>
                <a:cubicBezTo>
                  <a:pt x="1941361" y="1130545"/>
                  <a:pt x="1901144" y="1211298"/>
                  <a:pt x="1860928" y="1292051"/>
                </a:cubicBezTo>
                <a:cubicBezTo>
                  <a:pt x="1860928" y="1170921"/>
                  <a:pt x="1860928" y="1130545"/>
                  <a:pt x="1901144" y="1090168"/>
                </a:cubicBezTo>
                <a:cubicBezTo>
                  <a:pt x="1870982" y="1090168"/>
                  <a:pt x="1840819" y="1090168"/>
                  <a:pt x="1827623" y="1107202"/>
                </a:cubicBezTo>
                <a:lnTo>
                  <a:pt x="1821120" y="1129164"/>
                </a:lnTo>
                <a:lnTo>
                  <a:pt x="1820711" y="1090168"/>
                </a:lnTo>
                <a:lnTo>
                  <a:pt x="1808171" y="1096551"/>
                </a:lnTo>
                <a:lnTo>
                  <a:pt x="1797147" y="1066668"/>
                </a:lnTo>
                <a:cubicBezTo>
                  <a:pt x="1755359" y="910997"/>
                  <a:pt x="1790549" y="716685"/>
                  <a:pt x="1579411" y="646026"/>
                </a:cubicBezTo>
                <a:cubicBezTo>
                  <a:pt x="1579411" y="646026"/>
                  <a:pt x="1539194" y="686402"/>
                  <a:pt x="1539194" y="686402"/>
                </a:cubicBezTo>
                <a:cubicBezTo>
                  <a:pt x="1539194" y="605649"/>
                  <a:pt x="1498978" y="524896"/>
                  <a:pt x="1458761" y="444143"/>
                </a:cubicBezTo>
                <a:cubicBezTo>
                  <a:pt x="1418544" y="323013"/>
                  <a:pt x="1338111" y="242260"/>
                  <a:pt x="1297894" y="121130"/>
                </a:cubicBezTo>
                <a:cubicBezTo>
                  <a:pt x="1297894" y="121130"/>
                  <a:pt x="1297894" y="40377"/>
                  <a:pt x="13381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273050" y="512920"/>
            <a:ext cx="6489700" cy="524037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0" y="940384"/>
            <a:ext cx="6489700" cy="285887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0"/>
            <a:r>
              <a:rPr lang="zh-CN" altLang="en-US" smtClean="0"/>
              <a:t>第二级</a:t>
            </a:r>
          </a:p>
          <a:p>
            <a:pPr lvl="0"/>
            <a:r>
              <a:rPr lang="zh-CN" altLang="en-US" smtClean="0"/>
              <a:t>第三级</a:t>
            </a:r>
          </a:p>
          <a:p>
            <a:pPr lvl="0"/>
            <a:r>
              <a:rPr lang="zh-CN" altLang="en-US" smtClean="0"/>
              <a:t>第四级</a:t>
            </a:r>
          </a:p>
          <a:p>
            <a:pPr lv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2019/10/9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爱的纪念 souvenirs d'enfanc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21227" y="1564744"/>
            <a:ext cx="457200" cy="457200"/>
          </a:xfrm>
          <a:prstGeom prst="rect">
            <a:avLst/>
          </a:prstGeom>
        </p:spPr>
      </p:pic>
      <p:sp>
        <p:nvSpPr>
          <p:cNvPr id="8" name="TextBox 59"/>
          <p:cNvSpPr txBox="1">
            <a:spLocks noChangeArrowheads="1"/>
          </p:cNvSpPr>
          <p:nvPr/>
        </p:nvSpPr>
        <p:spPr bwMode="auto">
          <a:xfrm>
            <a:off x="6009288" y="2250378"/>
            <a:ext cx="1553210" cy="6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sz="36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第十组</a:t>
            </a:r>
            <a:endParaRPr sz="36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59"/>
          <p:cNvSpPr txBox="1">
            <a:spLocks noChangeArrowheads="1"/>
          </p:cNvSpPr>
          <p:nvPr/>
        </p:nvSpPr>
        <p:spPr bwMode="auto">
          <a:xfrm>
            <a:off x="4820146" y="732174"/>
            <a:ext cx="3549650" cy="110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项目答辩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6" b="7867"/>
          <a:stretch>
            <a:fillRect/>
          </a:stretch>
        </p:blipFill>
        <p:spPr>
          <a:xfrm>
            <a:off x="145562" y="1283354"/>
            <a:ext cx="4273078" cy="33858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66055" y="3442970"/>
            <a:ext cx="35864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小组组长：曾晓棠</a:t>
            </a:r>
          </a:p>
          <a:p>
            <a:pPr lvl="0"/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小组成员：曾晓棠、曾庆雅、谢欣雨、曾煜、杨建华、林铅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5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14" grpId="0"/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0" y="0"/>
            <a:ext cx="9144000" cy="5172216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656590"/>
            <a:ext cx="3498215" cy="425704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76985" y="1652905"/>
            <a:ext cx="2908935" cy="166878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主板第二部分  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  <a:p>
            <a:pPr lvl="0"/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这是用地图展示的是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nike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天猫店铺的宝贝数、月销量、发货地</a:t>
            </a:r>
          </a:p>
          <a:p>
            <a:pPr lvl="0"/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（我们没有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nike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店铺收货地的数据所以就简单做了一个发货地的。）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0" y="0"/>
            <a:ext cx="9144000" cy="5172216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525" y="723265"/>
            <a:ext cx="4667250" cy="211455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651568" y="3143885"/>
          <a:ext cx="531685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9275"/>
                <a:gridCol w="539750"/>
                <a:gridCol w="539750"/>
                <a:gridCol w="628650"/>
                <a:gridCol w="630238"/>
                <a:gridCol w="539750"/>
                <a:gridCol w="628650"/>
                <a:gridCol w="539750"/>
                <a:gridCol w="720725"/>
              </a:tblGrid>
              <a:tr h="190500">
                <a:tc grid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鞋子类型销售量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休闲鞋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滑板鞋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跑步鞋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篮球鞋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训练鞋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足球鞋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网球鞋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高尔夫鞋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月销量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2829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6500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4296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3784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496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月销量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1379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974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3249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4632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896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947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978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月销量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6500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1285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7500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1397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2841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月销量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974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2233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2364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1279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1174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月销量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1808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2279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3186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总销量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16065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7302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24857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17079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11770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6909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5410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339090" y="1814830"/>
            <a:ext cx="2648585" cy="102235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主板第三部分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 </a:t>
            </a:r>
          </a:p>
          <a:p>
            <a:pPr lvl="0"/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展示的是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NIKE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天猫店铺各类型鞋子商品的销售情况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0" y="0"/>
            <a:ext cx="9144000" cy="5172216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43" y="2600325"/>
            <a:ext cx="4676775" cy="209550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5965508" y="430516"/>
          <a:ext cx="2896235" cy="4652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405"/>
                <a:gridCol w="1363345"/>
                <a:gridCol w="832485"/>
              </a:tblGrid>
              <a:tr h="140970"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店铺收藏数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日期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店铺收藏数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增长量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11.16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34199437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8574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11.17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34205601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6164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11.18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34211104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5503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11.19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34215575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4471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34220351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4776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11.21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34226815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6464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11.22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34235503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8688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11.23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34243574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8071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11.24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34255163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11589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11.25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34272928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17765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11.26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34284012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11084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11.27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34293541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9529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11.28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34303710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10169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11.29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34313553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9843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11.30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34323095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9542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12.01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34330480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7385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12.02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34337205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6725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12.03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34344066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6861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12.04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34351102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7036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12.05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34375286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24184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12.06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34425795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50509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12.07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34485593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59798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12.08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34533034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47441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12.09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34577083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44049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34672110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95027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12.11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34727208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55098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12.12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34796610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69402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12.13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34863645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67035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12.14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34885629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21984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12.15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34902252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16623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12.16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34918070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15818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1423035" y="1038860"/>
            <a:ext cx="2648585" cy="102235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主板第三部分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 </a:t>
            </a:r>
          </a:p>
          <a:p>
            <a:pPr lvl="0"/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展示的是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NIKE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天猫店铺的收藏数及其增长情况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0" y="0"/>
            <a:ext cx="9144000" cy="5172216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" y="2492375"/>
            <a:ext cx="4686300" cy="2133600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077903" y="571485"/>
          <a:ext cx="2833370" cy="4349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1505"/>
                <a:gridCol w="951865"/>
              </a:tblGrid>
              <a:tr h="188595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12月16日流量来源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898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关键词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宝贝数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force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2090 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老爹鞋女</a:t>
                      </a: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airmax 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9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足球包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耐克官网旗舰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98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开拓者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男鞋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nike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男装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耐克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942237 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运动裤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9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阿甘鞋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双肩包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m2k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健身服</a:t>
                      </a: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900" b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女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JORDAN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98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耐克童鞋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篮球卫衣</a:t>
                      </a:r>
                      <a:endParaRPr lang="en-US" altLang="en-US" sz="900" b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1423035" y="1038860"/>
            <a:ext cx="2648585" cy="102235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主板第三部分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 </a:t>
            </a:r>
          </a:p>
          <a:p>
            <a:pPr lvl="0"/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展示的是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16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NIKE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天猫店铺的流量来源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0" y="0"/>
            <a:ext cx="9144000" cy="5172216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5" y="585470"/>
            <a:ext cx="6737350" cy="4353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/>
          <p:cNvSpPr txBox="1">
            <a:spLocks noChangeArrowheads="1"/>
          </p:cNvSpPr>
          <p:nvPr/>
        </p:nvSpPr>
        <p:spPr bwMode="auto">
          <a:xfrm>
            <a:off x="5359499" y="2383093"/>
            <a:ext cx="2336165" cy="6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谢谢观看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6" b="7867"/>
          <a:stretch>
            <a:fillRect/>
          </a:stretch>
        </p:blipFill>
        <p:spPr>
          <a:xfrm>
            <a:off x="145562" y="1283354"/>
            <a:ext cx="4273078" cy="338586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H_SubTitle_1"/>
          <p:cNvSpPr/>
          <p:nvPr>
            <p:custDataLst>
              <p:tags r:id="rId1"/>
            </p:custDataLst>
          </p:nvPr>
        </p:nvSpPr>
        <p:spPr>
          <a:xfrm>
            <a:off x="4332204" y="2301505"/>
            <a:ext cx="2978530" cy="428255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972922" tIns="0" rIns="0" bIns="0" rtlCol="0" anchor="ctr" anchorCtr="0">
            <a:noAutofit/>
          </a:bodyPr>
          <a:lstStyle/>
          <a:p>
            <a:pPr algn="just" defTabSz="685800">
              <a:defRPr/>
            </a:pPr>
            <a:r>
              <a:rPr lang="en-US" altLang="zh-CN" sz="14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4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6" b="7867"/>
          <a:stretch>
            <a:fillRect/>
          </a:stretch>
        </p:blipFill>
        <p:spPr>
          <a:xfrm>
            <a:off x="-1494395" y="1212576"/>
            <a:ext cx="4518888" cy="358063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0" y="0"/>
            <a:ext cx="9144000" cy="5172216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3621" y="1180443"/>
            <a:ext cx="7604197" cy="173037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项目名称：NIKE天猫店铺数据可视化大屏</a:t>
            </a:r>
          </a:p>
          <a:p>
            <a:pPr lvl="0"/>
            <a:r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内容：对NIKE天猫店铺的一些数据进行可视化</a:t>
            </a:r>
          </a:p>
          <a:p>
            <a:pPr lvl="0"/>
            <a:r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技术：主要采用了八爪鱼、店查查收取数据，echarts实现数据可视化</a:t>
            </a:r>
          </a:p>
          <a:p>
            <a:pPr lvl="0"/>
            <a:endParaRPr lang="zh-CN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295"/>
          <p:cNvGrpSpPr/>
          <p:nvPr/>
        </p:nvGrpSpPr>
        <p:grpSpPr>
          <a:xfrm>
            <a:off x="5382015" y="1672879"/>
            <a:ext cx="2836736" cy="472440"/>
            <a:chOff x="0" y="242490"/>
            <a:chExt cx="7719333" cy="1260752"/>
          </a:xfrm>
        </p:grpSpPr>
        <p:sp>
          <p:nvSpPr>
            <p:cNvPr id="3291" name="Shape 3291"/>
            <p:cNvSpPr/>
            <p:nvPr/>
          </p:nvSpPr>
          <p:spPr>
            <a:xfrm>
              <a:off x="0" y="242490"/>
              <a:ext cx="864618" cy="126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 anchorCtr="0">
              <a:sp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5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92" name="Shape 3292"/>
            <p:cNvSpPr/>
            <p:nvPr/>
          </p:nvSpPr>
          <p:spPr>
            <a:xfrm>
              <a:off x="211870" y="348548"/>
              <a:ext cx="760935" cy="890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 anchorCtr="0">
              <a:spAutoFit/>
            </a:bodyPr>
            <a:lstStyle>
              <a:lvl1pPr>
                <a:defRPr sz="3000">
                  <a:solidFill>
                    <a:srgbClr val="828589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99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sz="199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93" name="Shape 3293"/>
            <p:cNvSpPr/>
            <p:nvPr/>
          </p:nvSpPr>
          <p:spPr>
            <a:xfrm>
              <a:off x="1083953" y="558773"/>
              <a:ext cx="6635380" cy="589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 anchorCtr="0">
              <a:spAutoFit/>
            </a:bodyPr>
            <a:lstStyle>
              <a:lvl1pPr algn="l">
                <a:defRPr sz="2800">
                  <a:solidFill>
                    <a:srgbClr val="4A5E6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l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en-US" altLang="zh-CN" sz="12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大屏框架的建立及对数据进行可视化</a:t>
              </a:r>
              <a:endPara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300"/>
          <p:cNvGrpSpPr/>
          <p:nvPr/>
        </p:nvGrpSpPr>
        <p:grpSpPr>
          <a:xfrm>
            <a:off x="5382015" y="2131032"/>
            <a:ext cx="2857157" cy="472440"/>
            <a:chOff x="0" y="237375"/>
            <a:chExt cx="9233167" cy="1260755"/>
          </a:xfrm>
        </p:grpSpPr>
        <p:sp>
          <p:nvSpPr>
            <p:cNvPr id="3296" name="Shape 3296"/>
            <p:cNvSpPr/>
            <p:nvPr/>
          </p:nvSpPr>
          <p:spPr>
            <a:xfrm>
              <a:off x="0" y="237375"/>
              <a:ext cx="864618" cy="1260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 anchorCtr="0">
              <a:sp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5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97" name="Shape 3297"/>
            <p:cNvSpPr/>
            <p:nvPr/>
          </p:nvSpPr>
          <p:spPr>
            <a:xfrm>
              <a:off x="211873" y="310448"/>
              <a:ext cx="760935" cy="890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 anchorCtr="0">
              <a:spAutoFit/>
            </a:bodyPr>
            <a:lstStyle>
              <a:lvl1pPr>
                <a:defRPr sz="3000">
                  <a:solidFill>
                    <a:srgbClr val="828589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99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sz="199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98" name="Shape 3298"/>
            <p:cNvSpPr/>
            <p:nvPr/>
          </p:nvSpPr>
          <p:spPr>
            <a:xfrm>
              <a:off x="1287585" y="562301"/>
              <a:ext cx="7945582" cy="486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 anchorCtr="0">
              <a:spAutoFit/>
            </a:bodyPr>
            <a:lstStyle>
              <a:lvl1pPr algn="l">
                <a:defRPr sz="2800">
                  <a:solidFill>
                    <a:srgbClr val="CD321B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l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en-US" altLang="zh-CN" sz="12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主板第一部分图1数据的收取、面板色彩搭配</a:t>
              </a:r>
            </a:p>
          </p:txBody>
        </p:sp>
      </p:grpSp>
      <p:grpSp>
        <p:nvGrpSpPr>
          <p:cNvPr id="5" name="Group 3305"/>
          <p:cNvGrpSpPr/>
          <p:nvPr/>
        </p:nvGrpSpPr>
        <p:grpSpPr>
          <a:xfrm>
            <a:off x="5382015" y="2588867"/>
            <a:ext cx="3234055" cy="472440"/>
            <a:chOff x="0" y="264571"/>
            <a:chExt cx="8749458" cy="1260754"/>
          </a:xfrm>
        </p:grpSpPr>
        <p:sp>
          <p:nvSpPr>
            <p:cNvPr id="3301" name="Shape 3301"/>
            <p:cNvSpPr/>
            <p:nvPr/>
          </p:nvSpPr>
          <p:spPr>
            <a:xfrm>
              <a:off x="0" y="264571"/>
              <a:ext cx="864618" cy="126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 anchorCtr="0">
              <a:sp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5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02" name="Shape 3302"/>
            <p:cNvSpPr/>
            <p:nvPr/>
          </p:nvSpPr>
          <p:spPr>
            <a:xfrm>
              <a:off x="211872" y="297750"/>
              <a:ext cx="2900188" cy="8906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 anchorCtr="0">
              <a:spAutoFit/>
            </a:bodyPr>
            <a:lstStyle>
              <a:lvl1pPr>
                <a:defRPr sz="3000">
                  <a:solidFill>
                    <a:srgbClr val="828589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99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sz="199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03" name="Shape 3303"/>
            <p:cNvSpPr/>
            <p:nvPr/>
          </p:nvSpPr>
          <p:spPr>
            <a:xfrm>
              <a:off x="1212864" y="506893"/>
              <a:ext cx="7536594" cy="589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 anchorCtr="0">
              <a:spAutoFit/>
            </a:bodyPr>
            <a:lstStyle>
              <a:lvl1pPr algn="l">
                <a:defRPr sz="2800">
                  <a:solidFill>
                    <a:srgbClr val="FBBE48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主板第一部分图2、图3数据的收取</a:t>
              </a:r>
            </a:p>
          </p:txBody>
        </p:sp>
      </p:grpSp>
      <p:grpSp>
        <p:nvGrpSpPr>
          <p:cNvPr id="6" name="Group 3310"/>
          <p:cNvGrpSpPr/>
          <p:nvPr/>
        </p:nvGrpSpPr>
        <p:grpSpPr>
          <a:xfrm>
            <a:off x="5382015" y="3047337"/>
            <a:ext cx="2056516" cy="472440"/>
            <a:chOff x="0" y="240773"/>
            <a:chExt cx="5461357" cy="1260755"/>
          </a:xfrm>
        </p:grpSpPr>
        <p:sp>
          <p:nvSpPr>
            <p:cNvPr id="3306" name="Shape 3306"/>
            <p:cNvSpPr/>
            <p:nvPr/>
          </p:nvSpPr>
          <p:spPr>
            <a:xfrm>
              <a:off x="0" y="240773"/>
              <a:ext cx="864618" cy="1260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 anchorCtr="0">
              <a:sp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5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07" name="Shape 3307"/>
            <p:cNvSpPr/>
            <p:nvPr/>
          </p:nvSpPr>
          <p:spPr>
            <a:xfrm>
              <a:off x="211870" y="310902"/>
              <a:ext cx="760935" cy="890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 anchorCtr="0">
              <a:spAutoFit/>
            </a:bodyPr>
            <a:lstStyle>
              <a:lvl1pPr>
                <a:defRPr sz="3000">
                  <a:solidFill>
                    <a:srgbClr val="828589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99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sz="199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08" name="Shape 3308"/>
            <p:cNvSpPr/>
            <p:nvPr/>
          </p:nvSpPr>
          <p:spPr>
            <a:xfrm>
              <a:off x="1269144" y="540202"/>
              <a:ext cx="4192213" cy="486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 anchorCtr="0">
              <a:spAutoFit/>
            </a:bodyPr>
            <a:lstStyle>
              <a:lvl1pPr algn="l">
                <a:defRPr sz="2800">
                  <a:solidFill>
                    <a:srgbClr val="809D2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l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en-US" altLang="zh-CN" sz="12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主板第二部分图1数据的收取</a:t>
              </a:r>
            </a:p>
          </p:txBody>
        </p:sp>
      </p:grpSp>
      <p:grpSp>
        <p:nvGrpSpPr>
          <p:cNvPr id="7" name="Group 3315"/>
          <p:cNvGrpSpPr/>
          <p:nvPr/>
        </p:nvGrpSpPr>
        <p:grpSpPr>
          <a:xfrm>
            <a:off x="5382015" y="3505172"/>
            <a:ext cx="2044124" cy="472440"/>
            <a:chOff x="0" y="201632"/>
            <a:chExt cx="5451295" cy="1260757"/>
          </a:xfrm>
        </p:grpSpPr>
        <p:sp>
          <p:nvSpPr>
            <p:cNvPr id="3311" name="Shape 3311"/>
            <p:cNvSpPr/>
            <p:nvPr/>
          </p:nvSpPr>
          <p:spPr>
            <a:xfrm>
              <a:off x="0" y="201632"/>
              <a:ext cx="864618" cy="126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 anchorCtr="0">
              <a:sp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5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12" name="Shape 3312"/>
            <p:cNvSpPr/>
            <p:nvPr/>
          </p:nvSpPr>
          <p:spPr>
            <a:xfrm>
              <a:off x="211873" y="256955"/>
              <a:ext cx="760935" cy="890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 anchorCtr="0">
              <a:spAutoFit/>
            </a:bodyPr>
            <a:lstStyle>
              <a:lvl1pPr>
                <a:defRPr sz="3000">
                  <a:solidFill>
                    <a:srgbClr val="828589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99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05</a:t>
              </a:r>
              <a:endParaRPr sz="199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13" name="Shape 3313"/>
            <p:cNvSpPr/>
            <p:nvPr/>
          </p:nvSpPr>
          <p:spPr>
            <a:xfrm>
              <a:off x="1241439" y="460612"/>
              <a:ext cx="4209856" cy="486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 anchorCtr="0">
              <a:spAutoFit/>
            </a:bodyPr>
            <a:lstStyle>
              <a:lvl1pPr algn="l">
                <a:defRPr sz="2800">
                  <a:solidFill>
                    <a:srgbClr val="3A9A87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l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en-US" altLang="zh-CN" sz="12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主板第二部分图2数据的收取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0" y="904875"/>
            <a:ext cx="4653280" cy="4310380"/>
            <a:chOff x="0" y="1425"/>
            <a:chExt cx="7328" cy="6788"/>
          </a:xfrm>
        </p:grpSpPr>
        <p:sp>
          <p:nvSpPr>
            <p:cNvPr id="8" name="Shape 3273"/>
            <p:cNvSpPr/>
            <p:nvPr/>
          </p:nvSpPr>
          <p:spPr>
            <a:xfrm>
              <a:off x="0" y="6183"/>
              <a:ext cx="2231" cy="71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" name="Group 3290"/>
            <p:cNvGrpSpPr/>
            <p:nvPr/>
          </p:nvGrpSpPr>
          <p:grpSpPr>
            <a:xfrm>
              <a:off x="14" y="1425"/>
              <a:ext cx="7315" cy="6789"/>
              <a:chOff x="-1655352" y="-130391"/>
              <a:chExt cx="12386579" cy="11496667"/>
            </a:xfrm>
          </p:grpSpPr>
          <p:sp>
            <p:nvSpPr>
              <p:cNvPr id="3271" name="Shape 3271"/>
              <p:cNvSpPr/>
              <p:nvPr/>
            </p:nvSpPr>
            <p:spPr>
              <a:xfrm>
                <a:off x="-1636724" y="1991671"/>
                <a:ext cx="3756471" cy="120572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72" name="Shape 3272"/>
              <p:cNvSpPr/>
              <p:nvPr/>
            </p:nvSpPr>
            <p:spPr>
              <a:xfrm>
                <a:off x="-1646303" y="3188891"/>
                <a:ext cx="3778204" cy="120572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73" name="Shape 3273"/>
              <p:cNvSpPr/>
              <p:nvPr/>
            </p:nvSpPr>
            <p:spPr>
              <a:xfrm>
                <a:off x="-1646303" y="4386111"/>
                <a:ext cx="3778204" cy="120572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74" name="Shape 3274"/>
              <p:cNvSpPr/>
              <p:nvPr/>
            </p:nvSpPr>
            <p:spPr>
              <a:xfrm>
                <a:off x="-1646303" y="5555779"/>
                <a:ext cx="3778204" cy="120572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75" name="Shape 3275"/>
              <p:cNvSpPr/>
              <p:nvPr/>
            </p:nvSpPr>
            <p:spPr>
              <a:xfrm>
                <a:off x="-1655352" y="6764597"/>
                <a:ext cx="3756471" cy="1205720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59" name="Shape 3259"/>
              <p:cNvSpPr/>
              <p:nvPr/>
            </p:nvSpPr>
            <p:spPr>
              <a:xfrm>
                <a:off x="6309082" y="6821586"/>
                <a:ext cx="4381730" cy="1143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" y="0"/>
                    </a:moveTo>
                    <a:lnTo>
                      <a:pt x="17063" y="0"/>
                    </a:lnTo>
                    <a:lnTo>
                      <a:pt x="21600" y="10796"/>
                    </a:lnTo>
                    <a:lnTo>
                      <a:pt x="17174" y="21600"/>
                    </a:lnTo>
                    <a:lnTo>
                      <a:pt x="0" y="2160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CAE7E"/>
              </a:solidFill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60" name="Shape 3260"/>
              <p:cNvSpPr/>
              <p:nvPr/>
            </p:nvSpPr>
            <p:spPr>
              <a:xfrm>
                <a:off x="6329183" y="5620846"/>
                <a:ext cx="4381729" cy="1209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" y="0"/>
                    </a:moveTo>
                    <a:lnTo>
                      <a:pt x="17063" y="0"/>
                    </a:lnTo>
                    <a:lnTo>
                      <a:pt x="21600" y="10796"/>
                    </a:lnTo>
                    <a:lnTo>
                      <a:pt x="17174" y="21600"/>
                    </a:lnTo>
                    <a:lnTo>
                      <a:pt x="0" y="2160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CAE7E"/>
              </a:solidFill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61" name="Shape 3261"/>
              <p:cNvSpPr/>
              <p:nvPr/>
            </p:nvSpPr>
            <p:spPr>
              <a:xfrm>
                <a:off x="6302082" y="4411510"/>
                <a:ext cx="4381729" cy="1209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" y="0"/>
                    </a:moveTo>
                    <a:lnTo>
                      <a:pt x="17063" y="0"/>
                    </a:lnTo>
                    <a:lnTo>
                      <a:pt x="21600" y="10796"/>
                    </a:lnTo>
                    <a:lnTo>
                      <a:pt x="17174" y="21600"/>
                    </a:lnTo>
                    <a:lnTo>
                      <a:pt x="0" y="2160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CAE7E"/>
              </a:solidFill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63" name="Shape 3263"/>
              <p:cNvSpPr/>
              <p:nvPr/>
            </p:nvSpPr>
            <p:spPr>
              <a:xfrm>
                <a:off x="6349498" y="3173320"/>
                <a:ext cx="4381729" cy="1209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" y="0"/>
                    </a:moveTo>
                    <a:lnTo>
                      <a:pt x="17063" y="0"/>
                    </a:lnTo>
                    <a:lnTo>
                      <a:pt x="21600" y="10796"/>
                    </a:lnTo>
                    <a:lnTo>
                      <a:pt x="17174" y="21600"/>
                    </a:lnTo>
                    <a:lnTo>
                      <a:pt x="0" y="2160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CAE7E"/>
              </a:solidFill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64" name="Shape 3264"/>
              <p:cNvSpPr/>
              <p:nvPr/>
            </p:nvSpPr>
            <p:spPr>
              <a:xfrm>
                <a:off x="6329913" y="1951919"/>
                <a:ext cx="4381729" cy="1209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" y="0"/>
                    </a:moveTo>
                    <a:lnTo>
                      <a:pt x="17063" y="0"/>
                    </a:lnTo>
                    <a:lnTo>
                      <a:pt x="21600" y="10796"/>
                    </a:lnTo>
                    <a:lnTo>
                      <a:pt x="17174" y="21600"/>
                    </a:lnTo>
                    <a:lnTo>
                      <a:pt x="0" y="2160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CAE7E"/>
              </a:solidFill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3265" name="image2.png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51238" y="-130391"/>
                <a:ext cx="9171596" cy="11496667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3266" name="Shape 3266"/>
              <p:cNvSpPr/>
              <p:nvPr/>
            </p:nvSpPr>
            <p:spPr>
              <a:xfrm>
                <a:off x="2387685" y="1991672"/>
                <a:ext cx="3377551" cy="120571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67" name="Shape 3267"/>
              <p:cNvSpPr/>
              <p:nvPr/>
            </p:nvSpPr>
            <p:spPr>
              <a:xfrm>
                <a:off x="2382945" y="3187673"/>
                <a:ext cx="3389692" cy="120572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68" name="Shape 3268"/>
              <p:cNvSpPr/>
              <p:nvPr/>
            </p:nvSpPr>
            <p:spPr>
              <a:xfrm>
                <a:off x="2349924" y="4386112"/>
                <a:ext cx="3412431" cy="120572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76" name="Shape 3276"/>
              <p:cNvSpPr/>
              <p:nvPr/>
            </p:nvSpPr>
            <p:spPr>
              <a:xfrm>
                <a:off x="6311801" y="1940941"/>
                <a:ext cx="3478231" cy="120572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69" name="Shape 3269"/>
              <p:cNvSpPr/>
              <p:nvPr/>
            </p:nvSpPr>
            <p:spPr>
              <a:xfrm>
                <a:off x="2354664" y="5555778"/>
                <a:ext cx="3402951" cy="120572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70" name="Shape 3270"/>
              <p:cNvSpPr/>
              <p:nvPr/>
            </p:nvSpPr>
            <p:spPr>
              <a:xfrm>
                <a:off x="2374985" y="6759738"/>
                <a:ext cx="3397652" cy="1205720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77" name="Shape 3277"/>
              <p:cNvSpPr/>
              <p:nvPr/>
            </p:nvSpPr>
            <p:spPr>
              <a:xfrm>
                <a:off x="6309372" y="3187743"/>
                <a:ext cx="3478230" cy="120572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78" name="Shape 3278"/>
              <p:cNvSpPr/>
              <p:nvPr/>
            </p:nvSpPr>
            <p:spPr>
              <a:xfrm>
                <a:off x="6311071" y="5609868"/>
                <a:ext cx="3478230" cy="120572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79" name="Shape 3279"/>
              <p:cNvSpPr/>
              <p:nvPr/>
            </p:nvSpPr>
            <p:spPr>
              <a:xfrm>
                <a:off x="6316370" y="6810608"/>
                <a:ext cx="3478229" cy="1205720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80" name="Shape 3280"/>
              <p:cNvSpPr/>
              <p:nvPr/>
            </p:nvSpPr>
            <p:spPr>
              <a:xfrm>
                <a:off x="10466175" y="2385692"/>
                <a:ext cx="256817" cy="3416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1118"/>
                    </a:lnTo>
                    <a:lnTo>
                      <a:pt x="563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81" name="Shape 3281"/>
              <p:cNvSpPr/>
              <p:nvPr/>
            </p:nvSpPr>
            <p:spPr>
              <a:xfrm>
                <a:off x="10458554" y="3608243"/>
                <a:ext cx="256817" cy="3416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1118"/>
                    </a:lnTo>
                    <a:lnTo>
                      <a:pt x="563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82" name="Shape 3282"/>
              <p:cNvSpPr/>
              <p:nvPr/>
            </p:nvSpPr>
            <p:spPr>
              <a:xfrm>
                <a:off x="10405212" y="4833156"/>
                <a:ext cx="256817" cy="341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1118"/>
                    </a:lnTo>
                    <a:lnTo>
                      <a:pt x="563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83" name="Shape 3283"/>
              <p:cNvSpPr/>
              <p:nvPr/>
            </p:nvSpPr>
            <p:spPr>
              <a:xfrm>
                <a:off x="10425533" y="6049166"/>
                <a:ext cx="256817" cy="3416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1118"/>
                    </a:lnTo>
                    <a:lnTo>
                      <a:pt x="563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84" name="Shape 3284"/>
              <p:cNvSpPr/>
              <p:nvPr/>
            </p:nvSpPr>
            <p:spPr>
              <a:xfrm>
                <a:off x="10412834" y="7199887"/>
                <a:ext cx="256816" cy="341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1118"/>
                    </a:lnTo>
                    <a:lnTo>
                      <a:pt x="563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85" name="Shape 3285"/>
              <p:cNvSpPr/>
              <p:nvPr/>
            </p:nvSpPr>
            <p:spPr>
              <a:xfrm>
                <a:off x="3580535" y="2357740"/>
                <a:ext cx="1016056" cy="4910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3800">
                    <a:solidFill>
                      <a:srgbClr val="FFFFFF"/>
                    </a:solidFill>
                    <a:latin typeface="FontAwesome"/>
                    <a:ea typeface="FontAwesome"/>
                    <a:cs typeface="FontAwesome"/>
                    <a:sym typeface="FontAwesome"/>
                  </a:defRPr>
                </a:lvl1pPr>
              </a:lstStyle>
              <a:p>
                <a:pPr lvl="0" algn="ctr">
                  <a:lnSpc>
                    <a:spcPct val="120000"/>
                  </a:lnSpc>
                  <a:defRPr sz="1800">
                    <a:solidFill>
                      <a:srgbClr val="000000"/>
                    </a:solidFill>
                  </a:defRPr>
                </a:pPr>
                <a:r>
                  <a:rPr lang="zh-CN" altLang="en-US" sz="99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曾晓棠</a:t>
                </a:r>
              </a:p>
            </p:txBody>
          </p:sp>
          <p:sp>
            <p:nvSpPr>
              <p:cNvPr id="3286" name="Shape 3286"/>
              <p:cNvSpPr/>
              <p:nvPr/>
            </p:nvSpPr>
            <p:spPr>
              <a:xfrm>
                <a:off x="3580536" y="4756119"/>
                <a:ext cx="1016056" cy="4910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3800">
                    <a:solidFill>
                      <a:srgbClr val="FFFFFF"/>
                    </a:solidFill>
                    <a:latin typeface="FontAwesome"/>
                    <a:ea typeface="FontAwesome"/>
                    <a:cs typeface="FontAwesome"/>
                    <a:sym typeface="FontAwesome"/>
                  </a:defRPr>
                </a:lvl1pPr>
              </a:lstStyle>
              <a:p>
                <a:pPr lvl="0" algn="ctr">
                  <a:lnSpc>
                    <a:spcPct val="120000"/>
                  </a:lnSpc>
                  <a:defRPr sz="1800">
                    <a:solidFill>
                      <a:srgbClr val="000000"/>
                    </a:solidFill>
                  </a:defRPr>
                </a:pPr>
                <a:r>
                  <a:rPr lang="zh-CN" altLang="en-US" sz="995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谢欣雨</a:t>
                </a:r>
                <a:endParaRPr sz="99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87" name="Shape 3287"/>
              <p:cNvSpPr/>
              <p:nvPr/>
            </p:nvSpPr>
            <p:spPr>
              <a:xfrm>
                <a:off x="3610217" y="3511347"/>
                <a:ext cx="1016056" cy="4910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3800">
                    <a:solidFill>
                      <a:srgbClr val="FFFFFF"/>
                    </a:solidFill>
                    <a:latin typeface="FontAwesome"/>
                    <a:ea typeface="FontAwesome"/>
                    <a:cs typeface="FontAwesome"/>
                    <a:sym typeface="FontAwesome"/>
                  </a:defRPr>
                </a:lvl1pPr>
              </a:lstStyle>
              <a:p>
                <a:pPr lvl="0" algn="ctr">
                  <a:lnSpc>
                    <a:spcPct val="120000"/>
                  </a:lnSpc>
                  <a:defRPr sz="1800">
                    <a:solidFill>
                      <a:srgbClr val="000000"/>
                    </a:solidFill>
                  </a:defRPr>
                </a:pPr>
                <a:r>
                  <a:rPr lang="zh-CN" sz="995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曾庆雅</a:t>
                </a:r>
                <a:endParaRPr lang="zh-CN" sz="99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88" name="Shape 3288"/>
              <p:cNvSpPr/>
              <p:nvPr/>
            </p:nvSpPr>
            <p:spPr>
              <a:xfrm>
                <a:off x="3579004" y="7174889"/>
                <a:ext cx="1016056" cy="4910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3800">
                    <a:solidFill>
                      <a:srgbClr val="FFFFFF"/>
                    </a:solidFill>
                    <a:latin typeface="FontAwesome"/>
                    <a:ea typeface="FontAwesome"/>
                    <a:cs typeface="FontAwesome"/>
                    <a:sym typeface="FontAwesome"/>
                  </a:defRPr>
                </a:lvl1pPr>
              </a:lstStyle>
              <a:p>
                <a:pPr lvl="0" algn="ctr">
                  <a:lnSpc>
                    <a:spcPct val="120000"/>
                  </a:lnSpc>
                  <a:defRPr sz="1800">
                    <a:solidFill>
                      <a:srgbClr val="000000"/>
                    </a:solidFill>
                  </a:defRPr>
                </a:pPr>
                <a:r>
                  <a:rPr lang="zh-CN" sz="99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杨建华</a:t>
                </a:r>
              </a:p>
            </p:txBody>
          </p:sp>
          <p:sp>
            <p:nvSpPr>
              <p:cNvPr id="3289" name="Shape 3289"/>
              <p:cNvSpPr/>
              <p:nvPr/>
            </p:nvSpPr>
            <p:spPr>
              <a:xfrm>
                <a:off x="3696773" y="6000897"/>
                <a:ext cx="677370" cy="4910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3800">
                    <a:solidFill>
                      <a:srgbClr val="FFFFFF"/>
                    </a:solidFill>
                    <a:latin typeface="FontAwesome"/>
                    <a:ea typeface="FontAwesome"/>
                    <a:cs typeface="FontAwesome"/>
                    <a:sym typeface="FontAwesome"/>
                  </a:defRPr>
                </a:lvl1pPr>
              </a:lstStyle>
              <a:p>
                <a:pPr lvl="0" algn="ctr">
                  <a:lnSpc>
                    <a:spcPct val="120000"/>
                  </a:lnSpc>
                  <a:defRPr sz="1800">
                    <a:solidFill>
                      <a:srgbClr val="000000"/>
                    </a:solidFill>
                  </a:defRPr>
                </a:pPr>
                <a:r>
                  <a:rPr lang="zh-CN" sz="99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曾煜</a:t>
                </a:r>
              </a:p>
            </p:txBody>
          </p:sp>
          <p:sp>
            <p:nvSpPr>
              <p:cNvPr id="3262" name="Shape 3262"/>
              <p:cNvSpPr/>
              <p:nvPr/>
            </p:nvSpPr>
            <p:spPr>
              <a:xfrm>
                <a:off x="6329693" y="4384487"/>
                <a:ext cx="3478230" cy="120572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600">
                    <a:solidFill>
                      <a:srgbClr val="FFFFFF"/>
                    </a:solidFill>
                  </a:defRPr>
                </a:pPr>
                <a:endParaRPr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" name="Shape 3261"/>
            <p:cNvSpPr/>
            <p:nvPr/>
          </p:nvSpPr>
          <p:spPr>
            <a:xfrm>
              <a:off x="4730" y="6214"/>
              <a:ext cx="2587" cy="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" y="0"/>
                  </a:moveTo>
                  <a:lnTo>
                    <a:pt x="17063" y="0"/>
                  </a:lnTo>
                  <a:lnTo>
                    <a:pt x="21600" y="10796"/>
                  </a:lnTo>
                  <a:lnTo>
                    <a:pt x="17174" y="21600"/>
                  </a:lnTo>
                  <a:lnTo>
                    <a:pt x="0" y="2160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AE7E"/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Shape 3262"/>
            <p:cNvSpPr/>
            <p:nvPr/>
          </p:nvSpPr>
          <p:spPr>
            <a:xfrm>
              <a:off x="4722" y="6227"/>
              <a:ext cx="2054" cy="71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Shape 3268"/>
            <p:cNvSpPr/>
            <p:nvPr/>
          </p:nvSpPr>
          <p:spPr>
            <a:xfrm>
              <a:off x="2382" y="6183"/>
              <a:ext cx="2015" cy="71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Shape 3286"/>
            <p:cNvSpPr/>
            <p:nvPr/>
          </p:nvSpPr>
          <p:spPr>
            <a:xfrm>
              <a:off x="3187" y="6446"/>
              <a:ext cx="400" cy="2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8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995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林铅</a:t>
              </a:r>
              <a:endParaRPr sz="99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Shape 3284"/>
            <p:cNvSpPr/>
            <p:nvPr/>
          </p:nvSpPr>
          <p:spPr>
            <a:xfrm>
              <a:off x="7160" y="6470"/>
              <a:ext cx="152" cy="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1118"/>
                  </a:lnTo>
                  <a:lnTo>
                    <a:pt x="56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35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3315"/>
          <p:cNvGrpSpPr/>
          <p:nvPr/>
        </p:nvGrpSpPr>
        <p:grpSpPr>
          <a:xfrm>
            <a:off x="5382015" y="3963007"/>
            <a:ext cx="2056189" cy="472440"/>
            <a:chOff x="0" y="201632"/>
            <a:chExt cx="5483469" cy="1260757"/>
          </a:xfrm>
        </p:grpSpPr>
        <p:sp>
          <p:nvSpPr>
            <p:cNvPr id="21" name="Shape 3311"/>
            <p:cNvSpPr/>
            <p:nvPr/>
          </p:nvSpPr>
          <p:spPr>
            <a:xfrm>
              <a:off x="0" y="201632"/>
              <a:ext cx="864618" cy="126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 anchorCtr="0">
              <a:sp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5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Shape 3312"/>
            <p:cNvSpPr/>
            <p:nvPr/>
          </p:nvSpPr>
          <p:spPr>
            <a:xfrm>
              <a:off x="211873" y="256955"/>
              <a:ext cx="748494" cy="97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 anchorCtr="0">
              <a:spAutoFit/>
            </a:bodyPr>
            <a:lstStyle>
              <a:lvl1pPr>
                <a:defRPr sz="3000">
                  <a:solidFill>
                    <a:srgbClr val="828589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99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06</a:t>
              </a:r>
              <a:endParaRPr sz="199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3313"/>
            <p:cNvSpPr/>
            <p:nvPr/>
          </p:nvSpPr>
          <p:spPr>
            <a:xfrm>
              <a:off x="1273613" y="462387"/>
              <a:ext cx="4209856" cy="486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 anchorCtr="0">
              <a:spAutoFit/>
            </a:bodyPr>
            <a:lstStyle>
              <a:lvl1pPr algn="l">
                <a:defRPr sz="2800">
                  <a:solidFill>
                    <a:srgbClr val="3A9A87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l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en-US" altLang="zh-CN" sz="12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主板第二部分图3数据的收取</a:t>
              </a:r>
            </a:p>
          </p:txBody>
        </p:sp>
      </p:grpSp>
      <p:grpSp>
        <p:nvGrpSpPr>
          <p:cNvPr id="35" name="Group 3295"/>
          <p:cNvGrpSpPr/>
          <p:nvPr/>
        </p:nvGrpSpPr>
        <p:grpSpPr>
          <a:xfrm>
            <a:off x="5382015" y="1200439"/>
            <a:ext cx="1088779" cy="472440"/>
            <a:chOff x="0" y="242490"/>
            <a:chExt cx="2962788" cy="1260752"/>
          </a:xfrm>
        </p:grpSpPr>
        <p:sp>
          <p:nvSpPr>
            <p:cNvPr id="36" name="Shape 3291"/>
            <p:cNvSpPr/>
            <p:nvPr/>
          </p:nvSpPr>
          <p:spPr>
            <a:xfrm>
              <a:off x="0" y="242490"/>
              <a:ext cx="864618" cy="126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 anchorCtr="0">
              <a:sp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5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Shape 3292"/>
            <p:cNvSpPr/>
            <p:nvPr/>
          </p:nvSpPr>
          <p:spPr>
            <a:xfrm>
              <a:off x="211870" y="348548"/>
              <a:ext cx="2750918" cy="9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 anchorCtr="0">
              <a:spAutoFit/>
            </a:bodyPr>
            <a:lstStyle>
              <a:lvl1pPr>
                <a:defRPr sz="3000">
                  <a:solidFill>
                    <a:srgbClr val="828589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sz="199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小组分工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 advAuto="0"/>
      <p:bldP spid="4" grpId="0" bldLvl="0" animBg="1" advAuto="0"/>
      <p:bldP spid="5" grpId="0" bldLvl="0" animBg="1" advAuto="0"/>
      <p:bldP spid="6" grpId="0" bldLvl="0" animBg="1" advAuto="0"/>
      <p:bldP spid="7" grpId="0" bldLvl="0" animBg="1" advAuto="0"/>
      <p:bldP spid="20" grpId="0" bldLvl="0" animBg="1" advAuto="0"/>
      <p:bldP spid="35" grpId="0" bldLvl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0" y="0"/>
            <a:ext cx="9144000" cy="5172216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5" y="585470"/>
            <a:ext cx="6737350" cy="4353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0" y="0"/>
            <a:ext cx="9144000" cy="5172216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10" descr="H:\屏幕截图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8"/>
          <a:stretch>
            <a:fillRect/>
          </a:stretch>
        </p:blipFill>
        <p:spPr>
          <a:xfrm>
            <a:off x="3129915" y="875030"/>
            <a:ext cx="5742940" cy="371284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矩形 17"/>
          <p:cNvSpPr/>
          <p:nvPr/>
        </p:nvSpPr>
        <p:spPr>
          <a:xfrm>
            <a:off x="339090" y="1814830"/>
            <a:ext cx="2648585" cy="151511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大屏布局主要是分两大板块，标题部分及主板部分，主板又划分为三个部分</a:t>
            </a:r>
          </a:p>
          <a:p>
            <a:pPr lvl="0"/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0" y="0"/>
            <a:ext cx="9144000" cy="5172216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248" y="918210"/>
            <a:ext cx="4638675" cy="209550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468688" y="3392805"/>
          <a:ext cx="5229225" cy="1155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9725"/>
                <a:gridCol w="539750"/>
                <a:gridCol w="539750"/>
              </a:tblGrid>
              <a:tr h="165100"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热销宝贝Top5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宝贝名称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月销量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收藏数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Nike耐克官方NIKE TESSEN女子运动鞋 AA2172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45001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22318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Nike耐克官方AIR ZOOM DIVISION运动鞋CZ3753 CK2950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36148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Nike耐克官方NIKE AIR MAX IVO 男子运动鞋休闲气垫透气580518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19863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149286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Nike 耐克官方NIKE EVERYDAY CUSHIONED ANKLE 训练袜3 双SX7667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17141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56602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Nike耐克官方SB DELTA FORCE VULC男/女滑板鞋休闲透气缓震942237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16046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222492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339090" y="1814830"/>
            <a:ext cx="2648585" cy="102235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主板第一部分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 </a:t>
            </a:r>
          </a:p>
          <a:p>
            <a:pPr lvl="0"/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展示的是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NIKE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天猫店铺所有商品里销量前五的商品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0" y="0"/>
            <a:ext cx="9144000" cy="5172216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68" y="2514283"/>
            <a:ext cx="4657725" cy="210502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238240" y="490205"/>
          <a:ext cx="2715895" cy="4543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670"/>
                <a:gridCol w="938530"/>
                <a:gridCol w="1242695"/>
              </a:tblGrid>
              <a:tr h="142240"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近30天销售量销售额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日期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销售量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销售额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20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11.14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12916.00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7072284.40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11.15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5888.00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2686640.60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11.16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45367.00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16150928.00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11.17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42521.00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21844896.00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11.18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31996.00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14702699.00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11.19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13869.00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5685876.70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13440.00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7895168.40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11.21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4578.00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1745094.02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11.22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8782.00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3878780.85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11.23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13203.00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6829818.93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11.24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9128.00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4213417.18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11.25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76642.00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43246421.41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11.26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8944.00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4279158.26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11.27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111.00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5272863.64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11.28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12526.00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5897660.95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11.29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102613.00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61330078.85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11.30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31057.00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14452699.88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12.01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29105.00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15581360.00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12.02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37345.00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17513126.29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12.03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26830.00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12664918.41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12.04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16875.00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7928436.23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12.05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10038.00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4848542.19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12.06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6876.00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2628306.51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12.07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9138.00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5010125.91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12.08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1214.00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650100.63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12.09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346714.00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133561703.77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278057.00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103194707.89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12.11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301890.00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117874363.13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12.12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356011.00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127371275.28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12.13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100110.00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38395908.04 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1632585" y="973455"/>
            <a:ext cx="3449955" cy="102235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主板第一部分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 </a:t>
            </a:r>
          </a:p>
          <a:p>
            <a:pPr lvl="0"/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展示的是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NIKE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天猫店铺近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天（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11.14-12.13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）的销售量和销售额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等腰三角形 40"/>
          <p:cNvSpPr/>
          <p:nvPr/>
        </p:nvSpPr>
        <p:spPr>
          <a:xfrm>
            <a:off x="129540" y="-27305"/>
            <a:ext cx="9144000" cy="5172216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" y="719138"/>
            <a:ext cx="4667250" cy="210502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58190" y="2926080"/>
          <a:ext cx="3924300" cy="21215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070"/>
                <a:gridCol w="668020"/>
                <a:gridCol w="544195"/>
                <a:gridCol w="972820"/>
                <a:gridCol w="544195"/>
              </a:tblGrid>
              <a:tr h="168910">
                <a:tc grid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近30天品类销量分析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类目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销量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占比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销售额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占比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板鞋/休闲鞋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587578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30.29%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317843637.7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39.60%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跑步鞋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187479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9.67%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96617375.31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12.04%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运动鞋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134304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6.92%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51133753.07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6.37%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篮球鞋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115091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5.93%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70296384.48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8.76%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运动长裤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107967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5.57%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36106439.06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4.50%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运动T恤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91827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4.73%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16685860.45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2.08%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运动卫衣/套头衫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90467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4.66%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29752356.02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3.71%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运动袜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86998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4.49%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7457944.04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0.93%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运动夹克/外套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56620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2.92%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31155645.33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3.88%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学步/幼童鞋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39192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2.02%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9463125.54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1.18%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其他类目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442187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22.80%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136201774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16.97%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5780405" y="1903730"/>
            <a:ext cx="2908935" cy="102235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主板第一部分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 </a:t>
            </a:r>
          </a:p>
          <a:p>
            <a:pPr lvl="0"/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展示的是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NIKE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天猫店铺近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天各品类的销售情况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73fd2fa-c312-4096-859c-0f68e2f1350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af5433e-2077-4bf1-9f54-839b43b80d4b}"/>
  <p:tag name="TABLE_ENDDRAG_ORIGIN_RECT" val="213*357"/>
  <p:tag name="TABLE_ENDDRAG_RECT" val="505*44*213*3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58236b7-c515-454b-8051-b78dc3709353}"/>
  <p:tag name="TABLE_ENDDRAG_ORIGIN_RECT" val="309*165"/>
  <p:tag name="TABLE_ENDDRAG_RECT" val="311*217*309*16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83cb605-6e78-4ba6-91cf-a2f12f9448b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49b06f3-7755-4617-81d5-c5f80bcf9df0}"/>
  <p:tag name="TABLE_ENDDRAG_ORIGIN_RECT" val="228*365"/>
  <p:tag name="TABLE_ENDDRAG_RECT" val="469*33*228*36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31b7309-c449-495c-b011-25f798415146}"/>
  <p:tag name="TABLE_ENDDRAG_ORIGIN_RECT" val="223*342"/>
  <p:tag name="TABLE_ENDDRAG_RECT" val="478*50*223*342"/>
</p:tagLst>
</file>

<file path=ppt/theme/theme1.xml><?xml version="1.0" encoding="utf-8"?>
<a:theme xmlns:a="http://schemas.openxmlformats.org/drawingml/2006/main" name="Office 主题​​">
  <a:themeElements>
    <a:clrScheme name="自定义 125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CC9EB"/>
      </a:accent1>
      <a:accent2>
        <a:srgbClr val="FFC000"/>
      </a:accent2>
      <a:accent3>
        <a:srgbClr val="F6905D"/>
      </a:accent3>
      <a:accent4>
        <a:srgbClr val="5CC9EB"/>
      </a:accent4>
      <a:accent5>
        <a:srgbClr val="FFC000"/>
      </a:accent5>
      <a:accent6>
        <a:srgbClr val="F6905D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767</Words>
  <Application>Microsoft Office PowerPoint</Application>
  <PresentationFormat>自定义</PresentationFormat>
  <Paragraphs>445</Paragraphs>
  <Slides>15</Slides>
  <Notes>15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003</dc:title>
  <dc:creator>Administrator</dc:creator>
  <cp:lastModifiedBy>S3-509-01</cp:lastModifiedBy>
  <cp:revision>289</cp:revision>
  <dcterms:created xsi:type="dcterms:W3CDTF">2017-06-23T03:09:00Z</dcterms:created>
  <dcterms:modified xsi:type="dcterms:W3CDTF">2020-12-24T08:24:56Z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